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74" r:id="rId3"/>
    <p:sldId id="263" r:id="rId4"/>
    <p:sldId id="267" r:id="rId5"/>
    <p:sldId id="286" r:id="rId6"/>
    <p:sldId id="287" r:id="rId7"/>
    <p:sldId id="259" r:id="rId8"/>
    <p:sldId id="280" r:id="rId9"/>
    <p:sldId id="281" r:id="rId10"/>
    <p:sldId id="282" r:id="rId11"/>
    <p:sldId id="283" r:id="rId12"/>
    <p:sldId id="285" r:id="rId13"/>
    <p:sldId id="270" r:id="rId14"/>
    <p:sldId id="268" r:id="rId15"/>
    <p:sldId id="276" r:id="rId16"/>
    <p:sldId id="277" r:id="rId17"/>
    <p:sldId id="278" r:id="rId18"/>
    <p:sldId id="279" r:id="rId19"/>
    <p:sldId id="289" r:id="rId20"/>
    <p:sldId id="291" r:id="rId21"/>
    <p:sldId id="290" r:id="rId22"/>
    <p:sldId id="288" r:id="rId23"/>
    <p:sldId id="292" r:id="rId24"/>
    <p:sldId id="293" r:id="rId25"/>
    <p:sldId id="271" r:id="rId26"/>
    <p:sldId id="27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7C7"/>
    <a:srgbClr val="A79EB8"/>
    <a:srgbClr val="E22B1F"/>
    <a:srgbClr val="847DAF"/>
    <a:srgbClr val="A09BC1"/>
    <a:srgbClr val="FCAEAE"/>
    <a:srgbClr val="F5B9B9"/>
    <a:srgbClr val="6699FF"/>
    <a:srgbClr val="3967B9"/>
    <a:srgbClr val="FF2A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918" autoAdjust="0"/>
  </p:normalViewPr>
  <p:slideViewPr>
    <p:cSldViewPr snapToGrid="0">
      <p:cViewPr varScale="1">
        <p:scale>
          <a:sx n="61" d="100"/>
          <a:sy n="61" d="100"/>
        </p:scale>
        <p:origin x="2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B7AA6-B415-42EF-A6EE-5DA286547996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88A75-5A2B-47E6-9CE3-ACDB769E8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76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88A75-5A2B-47E6-9CE3-ACDB769E8AB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9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88A75-5A2B-47E6-9CE3-ACDB769E8AB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1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88A75-5A2B-47E6-9CE3-ACDB769E8AB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4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88A75-5A2B-47E6-9CE3-ACDB769E8AB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29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D0EB7-F9B5-4445-BB4F-BFDBF3A21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FFDA82-805F-49E3-A98C-CEF85473C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9EFE7-71CC-4BAE-980B-F029B38F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A321B-D789-4CB2-8038-9F2489A6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A773E-3A3A-4EE4-87EE-016993ED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43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F4FF2-CDF4-4606-AB2E-E1020CBE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A465A3-EB03-4D44-8667-3C8540FAA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91EB3A-27FA-44F5-8E18-256112FC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C2E63-7ECC-4593-A0A1-64FCD6E3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736ED-F6FC-4255-972B-5A89384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8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DB0260-0A62-479E-8BF2-EE14ECC3F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9464DC-8112-4A73-9D1D-EAC639E02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3343C-1A1D-491C-80EB-A214934C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2863-62C5-42A9-947B-75264DC2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1FE09-3879-44F3-A7C7-C489AF857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73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CEE87-BAA5-4F23-8561-970BBEE8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9B6D00-717B-418E-8808-E3A436C4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026CE-057E-4A07-807D-FD410F67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8A67C-2B40-48AB-8576-3DA6AA5C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5EC79-E5BC-4DBE-AC83-639F5956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19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30D47-854E-47CE-A974-8274344F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653912-C5EC-4D36-9B9D-1391BB553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9C3A1-6381-4803-83DA-89D5A6A7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C903D-0F42-41E1-A0CA-FCA91792A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E4D31-8719-4B47-B6FE-65D1AF6C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2F620-FE13-43E2-8A30-84744378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1BD8-EA98-437A-AB14-7C9F773C6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50F5B-3E98-4C5F-9EA8-141C3A76A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9C2976-A4BD-46F2-9236-627B0C43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832F68-6F6E-42E8-B7BE-D5FB8388A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56320-0194-4D03-B7B4-69CB3311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27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52749-819C-4721-BECE-5CB73523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A3C2F8-6A22-4614-B25B-97B6D44C5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CD7FFE-A18E-4CDD-93DA-E14552A8D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7997BD-1AD5-4CA8-9581-29799E107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1DB1-FC40-4E5F-B697-DABD64495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8443D4-257B-4DA8-A153-D69A0261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CFE1C3-485E-4855-AE6F-B84D4E82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DFE9A4-DACC-48C7-992A-319816EB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3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AE485-F501-40E2-BA0E-D3EBA6EA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3C8833-507A-49B1-9927-D713DBD87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831236-7A2D-4875-9E12-AD2363A78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1313DD-094F-406C-97A7-126B1C90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4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D7ECB2-2C7A-48B0-AE52-55BDDD77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59370D-9A2D-434C-820B-9C05E8D24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AC04D9-ACBB-499F-9F2D-0D099378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2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248A1-3441-4819-9CC4-62161785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3A5A8-452E-48C1-A0D5-899173FBC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FC7655-A961-4B0C-B964-3EFDD2E73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81DBF6-EBC9-433E-B5B6-223577DE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4641-5E02-462A-9C64-53A81BBE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B3C8D6-1D2D-48CF-8E04-83370D31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3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EAF0B-33E4-4AC2-BDEA-D62C3CD4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1E26D1-36DE-4459-AE75-46505F135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AAF4B0-209F-4689-B89E-E04198CC9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679AE1-A200-43B6-87AD-2E7B6C14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4822D8-25CB-44EA-ABBF-492957E6E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86D7D5-83E3-451C-9A85-AE4AD773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36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4A5F51-77F0-4889-873B-062DBB2C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4B1817-F2DB-4DD8-8B38-43C51EFBA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1DA2D-7240-4571-B13B-50937D190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22C76-C593-4D27-B49C-6AFA70CEEBFD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CEF336-DAF5-4E89-BAED-79A647D9A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46276-B82B-40AC-A9C9-835D8E53D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1CA8B-24BA-42BE-BAE8-BA1DCEAA1C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52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18.png"/><Relationship Id="rId7" Type="http://schemas.openxmlformats.org/officeDocument/2006/relationships/image" Target="../media/image4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53.PNG"/><Relationship Id="rId2" Type="http://schemas.openxmlformats.org/officeDocument/2006/relationships/image" Target="../media/image52.PNG"/><Relationship Id="rId16" Type="http://schemas.openxmlformats.org/officeDocument/2006/relationships/image" Target="../media/image3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28.svg"/><Relationship Id="rId24" Type="http://schemas.openxmlformats.org/officeDocument/2006/relationships/image" Target="../media/image38.svg"/><Relationship Id="rId5" Type="http://schemas.openxmlformats.org/officeDocument/2006/relationships/image" Target="../media/image16.jpg"/><Relationship Id="rId15" Type="http://schemas.openxmlformats.org/officeDocument/2006/relationships/image" Target="../media/image32.svg"/><Relationship Id="rId23" Type="http://schemas.openxmlformats.org/officeDocument/2006/relationships/image" Target="../media/image37.pn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3.png"/><Relationship Id="rId9" Type="http://schemas.openxmlformats.org/officeDocument/2006/relationships/image" Target="../media/image48.svg"/><Relationship Id="rId14" Type="http://schemas.openxmlformats.org/officeDocument/2006/relationships/image" Target="../media/image31.png"/><Relationship Id="rId2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56.PNG"/><Relationship Id="rId3" Type="http://schemas.openxmlformats.org/officeDocument/2006/relationships/image" Target="../media/image23.png"/><Relationship Id="rId21" Type="http://schemas.openxmlformats.org/officeDocument/2006/relationships/image" Target="../media/image19.PNG"/><Relationship Id="rId7" Type="http://schemas.openxmlformats.org/officeDocument/2006/relationships/image" Target="../media/image47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5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29.png"/><Relationship Id="rId24" Type="http://schemas.openxmlformats.org/officeDocument/2006/relationships/image" Target="../media/image54.png"/><Relationship Id="rId5" Type="http://schemas.openxmlformats.org/officeDocument/2006/relationships/image" Target="../media/image43.png"/><Relationship Id="rId15" Type="http://schemas.openxmlformats.org/officeDocument/2006/relationships/image" Target="../media/image33.png"/><Relationship Id="rId23" Type="http://schemas.openxmlformats.org/officeDocument/2006/relationships/image" Target="../media/image38.svg"/><Relationship Id="rId10" Type="http://schemas.openxmlformats.org/officeDocument/2006/relationships/image" Target="../media/image28.svg"/><Relationship Id="rId19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59.PNG"/><Relationship Id="rId3" Type="http://schemas.openxmlformats.org/officeDocument/2006/relationships/image" Target="../media/image23.png"/><Relationship Id="rId21" Type="http://schemas.openxmlformats.org/officeDocument/2006/relationships/image" Target="../media/image19.PNG"/><Relationship Id="rId7" Type="http://schemas.openxmlformats.org/officeDocument/2006/relationships/image" Target="../media/image47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58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29.png"/><Relationship Id="rId24" Type="http://schemas.openxmlformats.org/officeDocument/2006/relationships/image" Target="../media/image57.PNG"/><Relationship Id="rId5" Type="http://schemas.openxmlformats.org/officeDocument/2006/relationships/image" Target="../media/image43.png"/><Relationship Id="rId15" Type="http://schemas.openxmlformats.org/officeDocument/2006/relationships/image" Target="../media/image33.png"/><Relationship Id="rId23" Type="http://schemas.openxmlformats.org/officeDocument/2006/relationships/image" Target="../media/image38.svg"/><Relationship Id="rId10" Type="http://schemas.openxmlformats.org/officeDocument/2006/relationships/image" Target="../media/image28.svg"/><Relationship Id="rId19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6.svg"/><Relationship Id="rId18" Type="http://schemas.openxmlformats.org/officeDocument/2006/relationships/image" Target="../media/image31.png"/><Relationship Id="rId26" Type="http://schemas.openxmlformats.org/officeDocument/2006/relationships/image" Target="../media/image19.PNG"/><Relationship Id="rId3" Type="http://schemas.openxmlformats.org/officeDocument/2006/relationships/image" Target="../media/image38.svg"/><Relationship Id="rId21" Type="http://schemas.openxmlformats.org/officeDocument/2006/relationships/image" Target="../media/image34.svg"/><Relationship Id="rId7" Type="http://schemas.openxmlformats.org/officeDocument/2006/relationships/image" Target="../media/image23.png"/><Relationship Id="rId12" Type="http://schemas.openxmlformats.org/officeDocument/2006/relationships/image" Target="../media/image45.png"/><Relationship Id="rId17" Type="http://schemas.openxmlformats.org/officeDocument/2006/relationships/image" Target="../media/image30.svg"/><Relationship Id="rId25" Type="http://schemas.openxmlformats.org/officeDocument/2006/relationships/image" Target="../media/image18.png"/><Relationship Id="rId2" Type="http://schemas.openxmlformats.org/officeDocument/2006/relationships/image" Target="../media/image37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44.svg"/><Relationship Id="rId24" Type="http://schemas.openxmlformats.org/officeDocument/2006/relationships/image" Target="../media/image17.png"/><Relationship Id="rId5" Type="http://schemas.openxmlformats.org/officeDocument/2006/relationships/image" Target="../media/image58.PN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10" Type="http://schemas.openxmlformats.org/officeDocument/2006/relationships/image" Target="../media/image43.png"/><Relationship Id="rId19" Type="http://schemas.openxmlformats.org/officeDocument/2006/relationships/image" Target="../media/image32.svg"/><Relationship Id="rId4" Type="http://schemas.openxmlformats.org/officeDocument/2006/relationships/image" Target="../media/image57.PNG"/><Relationship Id="rId9" Type="http://schemas.openxmlformats.org/officeDocument/2006/relationships/image" Target="../media/image16.jp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61.svg"/><Relationship Id="rId17" Type="http://schemas.openxmlformats.org/officeDocument/2006/relationships/image" Target="../media/image33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60.png"/><Relationship Id="rId24" Type="http://schemas.openxmlformats.org/officeDocument/2006/relationships/image" Target="../media/image5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63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61.svg"/><Relationship Id="rId17" Type="http://schemas.openxmlformats.org/officeDocument/2006/relationships/image" Target="../media/image33.png"/><Relationship Id="rId25" Type="http://schemas.openxmlformats.org/officeDocument/2006/relationships/image" Target="../media/image57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60.png"/><Relationship Id="rId24" Type="http://schemas.openxmlformats.org/officeDocument/2006/relationships/image" Target="../media/image62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1.svg"/><Relationship Id="rId18" Type="http://schemas.openxmlformats.org/officeDocument/2006/relationships/image" Target="../media/image33.png"/><Relationship Id="rId3" Type="http://schemas.openxmlformats.org/officeDocument/2006/relationships/image" Target="../media/image20.png"/><Relationship Id="rId21" Type="http://schemas.openxmlformats.org/officeDocument/2006/relationships/image" Target="../media/image36.svg"/><Relationship Id="rId7" Type="http://schemas.openxmlformats.org/officeDocument/2006/relationships/image" Target="../media/image16.jpg"/><Relationship Id="rId12" Type="http://schemas.openxmlformats.org/officeDocument/2006/relationships/image" Target="../media/image60.png"/><Relationship Id="rId17" Type="http://schemas.openxmlformats.org/officeDocument/2006/relationships/image" Target="../media/image32.svg"/><Relationship Id="rId25" Type="http://schemas.openxmlformats.org/officeDocument/2006/relationships/image" Target="../media/image57.PNG"/><Relationship Id="rId2" Type="http://schemas.openxmlformats.org/officeDocument/2006/relationships/image" Target="../media/image64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24" Type="http://schemas.openxmlformats.org/officeDocument/2006/relationships/image" Target="../media/image19.PNG"/><Relationship Id="rId5" Type="http://schemas.openxmlformats.org/officeDocument/2006/relationships/image" Target="../media/image22.svg"/><Relationship Id="rId15" Type="http://schemas.openxmlformats.org/officeDocument/2006/relationships/image" Target="../media/image30.svg"/><Relationship Id="rId23" Type="http://schemas.openxmlformats.org/officeDocument/2006/relationships/image" Target="../media/image18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44.svg"/><Relationship Id="rId14" Type="http://schemas.openxmlformats.org/officeDocument/2006/relationships/image" Target="../media/image29.png"/><Relationship Id="rId2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1.svg"/><Relationship Id="rId18" Type="http://schemas.openxmlformats.org/officeDocument/2006/relationships/image" Target="../media/image33.png"/><Relationship Id="rId26" Type="http://schemas.openxmlformats.org/officeDocument/2006/relationships/image" Target="../media/image67.PNG"/><Relationship Id="rId3" Type="http://schemas.openxmlformats.org/officeDocument/2006/relationships/image" Target="../media/image20.png"/><Relationship Id="rId21" Type="http://schemas.openxmlformats.org/officeDocument/2006/relationships/image" Target="../media/image36.svg"/><Relationship Id="rId7" Type="http://schemas.openxmlformats.org/officeDocument/2006/relationships/image" Target="../media/image16.jpg"/><Relationship Id="rId12" Type="http://schemas.openxmlformats.org/officeDocument/2006/relationships/image" Target="../media/image60.png"/><Relationship Id="rId17" Type="http://schemas.openxmlformats.org/officeDocument/2006/relationships/image" Target="../media/image32.svg"/><Relationship Id="rId25" Type="http://schemas.openxmlformats.org/officeDocument/2006/relationships/image" Target="../media/image66.PNG"/><Relationship Id="rId2" Type="http://schemas.openxmlformats.org/officeDocument/2006/relationships/image" Target="../media/image65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24" Type="http://schemas.openxmlformats.org/officeDocument/2006/relationships/image" Target="../media/image19.PNG"/><Relationship Id="rId5" Type="http://schemas.openxmlformats.org/officeDocument/2006/relationships/image" Target="../media/image22.svg"/><Relationship Id="rId15" Type="http://schemas.openxmlformats.org/officeDocument/2006/relationships/image" Target="../media/image30.svg"/><Relationship Id="rId23" Type="http://schemas.openxmlformats.org/officeDocument/2006/relationships/image" Target="../media/image18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44.svg"/><Relationship Id="rId14" Type="http://schemas.openxmlformats.org/officeDocument/2006/relationships/image" Target="../media/image29.png"/><Relationship Id="rId22" Type="http://schemas.openxmlformats.org/officeDocument/2006/relationships/image" Target="../media/image17.png"/><Relationship Id="rId27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71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61.svg"/><Relationship Id="rId17" Type="http://schemas.openxmlformats.org/officeDocument/2006/relationships/image" Target="../media/image33.png"/><Relationship Id="rId25" Type="http://schemas.openxmlformats.org/officeDocument/2006/relationships/image" Target="../media/image70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60.png"/><Relationship Id="rId24" Type="http://schemas.openxmlformats.org/officeDocument/2006/relationships/image" Target="../media/image69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61.svg"/><Relationship Id="rId17" Type="http://schemas.openxmlformats.org/officeDocument/2006/relationships/image" Target="../media/image33.png"/><Relationship Id="rId25" Type="http://schemas.openxmlformats.org/officeDocument/2006/relationships/image" Target="../media/image72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60.png"/><Relationship Id="rId24" Type="http://schemas.openxmlformats.org/officeDocument/2006/relationships/image" Target="../media/image5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61.svg"/><Relationship Id="rId17" Type="http://schemas.openxmlformats.org/officeDocument/2006/relationships/image" Target="../media/image33.png"/><Relationship Id="rId25" Type="http://schemas.openxmlformats.org/officeDocument/2006/relationships/image" Target="../media/image74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76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61.svg"/><Relationship Id="rId17" Type="http://schemas.openxmlformats.org/officeDocument/2006/relationships/image" Target="../media/image33.png"/><Relationship Id="rId25" Type="http://schemas.openxmlformats.org/officeDocument/2006/relationships/image" Target="../media/image75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60.png"/><Relationship Id="rId24" Type="http://schemas.openxmlformats.org/officeDocument/2006/relationships/image" Target="../media/image74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28" Type="http://schemas.openxmlformats.org/officeDocument/2006/relationships/image" Target="../media/image78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Relationship Id="rId27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81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61.svg"/><Relationship Id="rId17" Type="http://schemas.openxmlformats.org/officeDocument/2006/relationships/image" Target="../media/image33.png"/><Relationship Id="rId25" Type="http://schemas.openxmlformats.org/officeDocument/2006/relationships/image" Target="../media/image80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60.png"/><Relationship Id="rId24" Type="http://schemas.openxmlformats.org/officeDocument/2006/relationships/image" Target="../media/image79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Relationship Id="rId27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26" Type="http://schemas.openxmlformats.org/officeDocument/2006/relationships/image" Target="../media/image85.PN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61.svg"/><Relationship Id="rId17" Type="http://schemas.openxmlformats.org/officeDocument/2006/relationships/image" Target="../media/image33.png"/><Relationship Id="rId25" Type="http://schemas.openxmlformats.org/officeDocument/2006/relationships/image" Target="../media/image84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60.png"/><Relationship Id="rId24" Type="http://schemas.openxmlformats.org/officeDocument/2006/relationships/image" Target="../media/image83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Relationship Id="rId27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1.svg"/><Relationship Id="rId18" Type="http://schemas.openxmlformats.org/officeDocument/2006/relationships/image" Target="../media/image33.png"/><Relationship Id="rId26" Type="http://schemas.openxmlformats.org/officeDocument/2006/relationships/image" Target="../media/image87.PNG"/><Relationship Id="rId3" Type="http://schemas.openxmlformats.org/officeDocument/2006/relationships/image" Target="../media/image20.png"/><Relationship Id="rId21" Type="http://schemas.openxmlformats.org/officeDocument/2006/relationships/image" Target="../media/image36.svg"/><Relationship Id="rId7" Type="http://schemas.openxmlformats.org/officeDocument/2006/relationships/image" Target="../media/image16.jpg"/><Relationship Id="rId12" Type="http://schemas.openxmlformats.org/officeDocument/2006/relationships/image" Target="../media/image60.png"/><Relationship Id="rId17" Type="http://schemas.openxmlformats.org/officeDocument/2006/relationships/image" Target="../media/image32.sv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24" Type="http://schemas.openxmlformats.org/officeDocument/2006/relationships/image" Target="../media/image19.PNG"/><Relationship Id="rId5" Type="http://schemas.openxmlformats.org/officeDocument/2006/relationships/image" Target="../media/image22.svg"/><Relationship Id="rId15" Type="http://schemas.openxmlformats.org/officeDocument/2006/relationships/image" Target="../media/image30.svg"/><Relationship Id="rId23" Type="http://schemas.openxmlformats.org/officeDocument/2006/relationships/image" Target="../media/image18.png"/><Relationship Id="rId28" Type="http://schemas.openxmlformats.org/officeDocument/2006/relationships/image" Target="../media/image89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44.svg"/><Relationship Id="rId14" Type="http://schemas.openxmlformats.org/officeDocument/2006/relationships/image" Target="../media/image29.png"/><Relationship Id="rId22" Type="http://schemas.openxmlformats.org/officeDocument/2006/relationships/image" Target="../media/image17.png"/><Relationship Id="rId27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13" Type="http://schemas.openxmlformats.org/officeDocument/2006/relationships/image" Target="../media/image94.svg"/><Relationship Id="rId18" Type="http://schemas.openxmlformats.org/officeDocument/2006/relationships/image" Target="../media/image29.png"/><Relationship Id="rId26" Type="http://schemas.openxmlformats.org/officeDocument/2006/relationships/image" Target="../media/image95.PNG"/><Relationship Id="rId3" Type="http://schemas.openxmlformats.org/officeDocument/2006/relationships/image" Target="../media/image17.png"/><Relationship Id="rId21" Type="http://schemas.openxmlformats.org/officeDocument/2006/relationships/image" Target="../media/image32.svg"/><Relationship Id="rId7" Type="http://schemas.openxmlformats.org/officeDocument/2006/relationships/image" Target="../media/image18.png"/><Relationship Id="rId12" Type="http://schemas.openxmlformats.org/officeDocument/2006/relationships/image" Target="../media/image43.png"/><Relationship Id="rId17" Type="http://schemas.openxmlformats.org/officeDocument/2006/relationships/image" Target="../media/image28.svg"/><Relationship Id="rId25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35.png"/><Relationship Id="rId15" Type="http://schemas.openxmlformats.org/officeDocument/2006/relationships/image" Target="../media/image46.svg"/><Relationship Id="rId23" Type="http://schemas.openxmlformats.org/officeDocument/2006/relationships/image" Target="../media/image34.svg"/><Relationship Id="rId28" Type="http://schemas.openxmlformats.org/officeDocument/2006/relationships/image" Target="../media/image96.PNG"/><Relationship Id="rId10" Type="http://schemas.openxmlformats.org/officeDocument/2006/relationships/image" Target="../media/image22.svg"/><Relationship Id="rId19" Type="http://schemas.openxmlformats.org/officeDocument/2006/relationships/image" Target="../media/image30.svg"/><Relationship Id="rId31" Type="http://schemas.openxmlformats.org/officeDocument/2006/relationships/image" Target="../media/image99.PNG"/><Relationship Id="rId4" Type="http://schemas.openxmlformats.org/officeDocument/2006/relationships/image" Target="../media/image91.png"/><Relationship Id="rId9" Type="http://schemas.openxmlformats.org/officeDocument/2006/relationships/image" Target="../media/image21.png"/><Relationship Id="rId14" Type="http://schemas.openxmlformats.org/officeDocument/2006/relationships/image" Target="../media/image45.png"/><Relationship Id="rId22" Type="http://schemas.openxmlformats.org/officeDocument/2006/relationships/image" Target="../media/image33.png"/><Relationship Id="rId27" Type="http://schemas.openxmlformats.org/officeDocument/2006/relationships/image" Target="../media/image19.PNG"/><Relationship Id="rId30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26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40.PNG"/><Relationship Id="rId3" Type="http://schemas.openxmlformats.org/officeDocument/2006/relationships/image" Target="../media/image20.png"/><Relationship Id="rId21" Type="http://schemas.openxmlformats.org/officeDocument/2006/relationships/image" Target="../media/image18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svg"/><Relationship Id="rId24" Type="http://schemas.openxmlformats.org/officeDocument/2006/relationships/image" Target="../media/image38.svg"/><Relationship Id="rId5" Type="http://schemas.openxmlformats.org/officeDocument/2006/relationships/image" Target="../media/image16.jpg"/><Relationship Id="rId15" Type="http://schemas.openxmlformats.org/officeDocument/2006/relationships/image" Target="../media/image32.svg"/><Relationship Id="rId23" Type="http://schemas.openxmlformats.org/officeDocument/2006/relationships/image" Target="../media/image37.pn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3.png"/><Relationship Id="rId9" Type="http://schemas.openxmlformats.org/officeDocument/2006/relationships/image" Target="../media/image5.svg"/><Relationship Id="rId14" Type="http://schemas.openxmlformats.org/officeDocument/2006/relationships/image" Target="../media/image31.png"/><Relationship Id="rId22" Type="http://schemas.openxmlformats.org/officeDocument/2006/relationships/image" Target="../media/image19.PNG"/><Relationship Id="rId27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18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8.svg"/><Relationship Id="rId24" Type="http://schemas.openxmlformats.org/officeDocument/2006/relationships/image" Target="../media/image38.svg"/><Relationship Id="rId5" Type="http://schemas.openxmlformats.org/officeDocument/2006/relationships/image" Target="../media/image16.jpg"/><Relationship Id="rId15" Type="http://schemas.openxmlformats.org/officeDocument/2006/relationships/image" Target="../media/image32.svg"/><Relationship Id="rId23" Type="http://schemas.openxmlformats.org/officeDocument/2006/relationships/image" Target="../media/image37.pn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3.png"/><Relationship Id="rId9" Type="http://schemas.openxmlformats.org/officeDocument/2006/relationships/image" Target="../media/image5.svg"/><Relationship Id="rId14" Type="http://schemas.openxmlformats.org/officeDocument/2006/relationships/image" Target="../media/image31.png"/><Relationship Id="rId2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38.sv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37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46.svg"/><Relationship Id="rId19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45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21.png"/><Relationship Id="rId21" Type="http://schemas.openxmlformats.org/officeDocument/2006/relationships/image" Target="../media/image17.png"/><Relationship Id="rId7" Type="http://schemas.openxmlformats.org/officeDocument/2006/relationships/image" Target="../media/image4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20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27.png"/><Relationship Id="rId24" Type="http://schemas.openxmlformats.org/officeDocument/2006/relationships/image" Target="../media/image49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19.PNG"/><Relationship Id="rId10" Type="http://schemas.openxmlformats.org/officeDocument/2006/relationships/image" Target="../media/image48.svg"/><Relationship Id="rId19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47.png"/><Relationship Id="rId14" Type="http://schemas.openxmlformats.org/officeDocument/2006/relationships/image" Target="../media/image30.svg"/><Relationship Id="rId2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51.PNG"/><Relationship Id="rId3" Type="http://schemas.openxmlformats.org/officeDocument/2006/relationships/image" Target="../media/image23.png"/><Relationship Id="rId21" Type="http://schemas.openxmlformats.org/officeDocument/2006/relationships/image" Target="../media/image19.PNG"/><Relationship Id="rId7" Type="http://schemas.openxmlformats.org/officeDocument/2006/relationships/image" Target="../media/image47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50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29.png"/><Relationship Id="rId24" Type="http://schemas.openxmlformats.org/officeDocument/2006/relationships/image" Target="../media/image38.svg"/><Relationship Id="rId5" Type="http://schemas.openxmlformats.org/officeDocument/2006/relationships/image" Target="../media/image43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10" Type="http://schemas.openxmlformats.org/officeDocument/2006/relationships/image" Target="../media/image28.svg"/><Relationship Id="rId19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32B1F"/>
            </a:gs>
            <a:gs pos="100000">
              <a:srgbClr val="CD251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utube logoì ëí ì´ë¯¸ì§ ê²ìê²°ê³¼">
            <a:extLst>
              <a:ext uri="{FF2B5EF4-FFF2-40B4-BE49-F238E27FC236}">
                <a16:creationId xmlns:a16="http://schemas.microsoft.com/office/drawing/2014/main" id="{13680BE3-AA1B-4EFC-8825-62526BBD8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D2261C"/>
              </a:clrFrom>
              <a:clrTo>
                <a:srgbClr val="D2261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 t="6425" r="17978" b="259"/>
          <a:stretch/>
        </p:blipFill>
        <p:spPr bwMode="auto">
          <a:xfrm>
            <a:off x="5192896" y="2600325"/>
            <a:ext cx="1806208" cy="17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E252B4-662A-4D80-A9F6-1A931E56A90A}"/>
              </a:ext>
            </a:extLst>
          </p:cNvPr>
          <p:cNvSpPr txBox="1"/>
          <p:nvPr/>
        </p:nvSpPr>
        <p:spPr>
          <a:xfrm>
            <a:off x="4712448" y="4380227"/>
            <a:ext cx="27671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김보근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김하은 민정환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유종민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최연식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086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1E79119-34AA-4B62-B980-948D15B1E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73" y="1385170"/>
            <a:ext cx="3581900" cy="52490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그림 61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0090B885-8BE1-476C-9FB3-6E2E9AE0D79E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3EFCF7E-48FF-4A15-892C-82E22C541101}"/>
              </a:ext>
            </a:extLst>
          </p:cNvPr>
          <p:cNvSpPr/>
          <p:nvPr/>
        </p:nvSpPr>
        <p:spPr>
          <a:xfrm>
            <a:off x="3566942" y="2532438"/>
            <a:ext cx="1108297" cy="334439"/>
          </a:xfrm>
          <a:prstGeom prst="ellipse">
            <a:avLst/>
          </a:prstGeom>
          <a:noFill/>
          <a:ln w="28575">
            <a:solidFill>
              <a:srgbClr val="E22B1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963F8F-07AD-42C1-A7B3-9CD3140FF388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4CA71E6-BDAD-4C78-910B-050B14DFC54B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AF7129A-D139-4B63-8887-5CF1BE9A1331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9E6ADAD-2599-449A-A777-8E3D50E00EBF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64" name="그래픽 63" descr="돋보기">
              <a:extLst>
                <a:ext uri="{FF2B5EF4-FFF2-40B4-BE49-F238E27FC236}">
                  <a16:creationId xmlns:a16="http://schemas.microsoft.com/office/drawing/2014/main" id="{E6A10822-B866-4251-9484-E80135F7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C1CDB4-8337-436A-BB58-E2026BCAE07A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최댓값 제한 기능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C373350-F18D-470A-82AE-D36131173269}"/>
              </a:ext>
            </a:extLst>
          </p:cNvPr>
          <p:cNvSpPr/>
          <p:nvPr/>
        </p:nvSpPr>
        <p:spPr>
          <a:xfrm>
            <a:off x="3566941" y="3165798"/>
            <a:ext cx="1108297" cy="364625"/>
          </a:xfrm>
          <a:prstGeom prst="ellipse">
            <a:avLst/>
          </a:prstGeom>
          <a:noFill/>
          <a:ln w="28575">
            <a:solidFill>
              <a:srgbClr val="E22B1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C83551D-6D56-4C23-AD27-60DBA5D1D6EE}"/>
              </a:ext>
            </a:extLst>
          </p:cNvPr>
          <p:cNvSpPr/>
          <p:nvPr/>
        </p:nvSpPr>
        <p:spPr>
          <a:xfrm>
            <a:off x="3566941" y="4876547"/>
            <a:ext cx="1108297" cy="330096"/>
          </a:xfrm>
          <a:prstGeom prst="ellipse">
            <a:avLst/>
          </a:prstGeom>
          <a:noFill/>
          <a:ln w="28575">
            <a:solidFill>
              <a:srgbClr val="E22B1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B8700EA-7725-4295-96E8-B0DAED768DA5}"/>
              </a:ext>
            </a:extLst>
          </p:cNvPr>
          <p:cNvSpPr/>
          <p:nvPr/>
        </p:nvSpPr>
        <p:spPr>
          <a:xfrm>
            <a:off x="3566941" y="3561021"/>
            <a:ext cx="1108297" cy="364625"/>
          </a:xfrm>
          <a:prstGeom prst="ellipse">
            <a:avLst/>
          </a:prstGeom>
          <a:noFill/>
          <a:ln w="28575">
            <a:solidFill>
              <a:srgbClr val="E22B1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9DEFE53-C8A9-438A-8E55-C06E6197EA3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98" y="1764318"/>
            <a:ext cx="4972744" cy="44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그림 61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0090B885-8BE1-476C-9FB3-6E2E9AE0D79E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963F8F-07AD-42C1-A7B3-9CD3140FF388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4CA71E6-BDAD-4C78-910B-050B14DFC54B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AF7129A-D139-4B63-8887-5CF1BE9A1331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9E6ADAD-2599-449A-A777-8E3D50E00EBF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64" name="그래픽 63" descr="돋보기">
              <a:extLst>
                <a:ext uri="{FF2B5EF4-FFF2-40B4-BE49-F238E27FC236}">
                  <a16:creationId xmlns:a16="http://schemas.microsoft.com/office/drawing/2014/main" id="{E6A10822-B866-4251-9484-E80135F7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C1CDB4-8337-436A-BB58-E2026BCAE07A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콤보박스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DB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로 연도 넘기기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DD4388-7A46-4AF3-B27B-866379D7C8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71" y="1453578"/>
            <a:ext cx="3334152" cy="5150388"/>
          </a:xfrm>
          <a:prstGeom prst="rect">
            <a:avLst/>
          </a:prstGeom>
        </p:spPr>
      </p:pic>
      <p:pic>
        <p:nvPicPr>
          <p:cNvPr id="71" name="그림 70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3CD3B8B5-2696-40B6-9F33-179A053FFF47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01" y="2161262"/>
            <a:ext cx="1687292" cy="4319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8B4FAB1-F19B-4959-9E41-343719B219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29" y="2108781"/>
            <a:ext cx="5469831" cy="18741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9443F8-6C6E-477D-84BB-774EDB96C8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21" y="4785605"/>
            <a:ext cx="3608133" cy="560928"/>
          </a:xfrm>
          <a:prstGeom prst="rect">
            <a:avLst/>
          </a:prstGeom>
        </p:spPr>
      </p:pic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FD79F5D4-9FF3-41D6-8A06-08CDCC4C5724}"/>
              </a:ext>
            </a:extLst>
          </p:cNvPr>
          <p:cNvCxnSpPr/>
          <p:nvPr/>
        </p:nvCxnSpPr>
        <p:spPr>
          <a:xfrm>
            <a:off x="6275981" y="4290271"/>
            <a:ext cx="5115901" cy="0"/>
          </a:xfrm>
          <a:prstGeom prst="line">
            <a:avLst/>
          </a:prstGeom>
          <a:ln>
            <a:solidFill>
              <a:srgbClr val="A79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98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그림 61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0090B885-8BE1-476C-9FB3-6E2E9AE0D79E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963F8F-07AD-42C1-A7B3-9CD3140FF388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4CA71E6-BDAD-4C78-910B-050B14DFC54B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AF7129A-D139-4B63-8887-5CF1BE9A1331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9E6ADAD-2599-449A-A777-8E3D50E00EBF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64" name="그래픽 63" descr="돋보기">
              <a:extLst>
                <a:ext uri="{FF2B5EF4-FFF2-40B4-BE49-F238E27FC236}">
                  <a16:creationId xmlns:a16="http://schemas.microsoft.com/office/drawing/2014/main" id="{E6A10822-B866-4251-9484-E80135F7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C1CDB4-8337-436A-BB58-E2026BCAE07A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버튼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클릭시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사이드바 이동 기능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64402582-5AFE-4EC7-BFA0-B2AA12FB7DD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96"/>
          <a:stretch/>
        </p:blipFill>
        <p:spPr>
          <a:xfrm>
            <a:off x="2546548" y="1614700"/>
            <a:ext cx="2922971" cy="5169091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142AAE2-C5BF-41D0-9464-7B793966E478}"/>
              </a:ext>
            </a:extLst>
          </p:cNvPr>
          <p:cNvSpPr/>
          <p:nvPr/>
        </p:nvSpPr>
        <p:spPr>
          <a:xfrm>
            <a:off x="4237994" y="2266787"/>
            <a:ext cx="870155" cy="8887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054767E-57A4-4594-A656-423A09BC2A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06" y="1540977"/>
            <a:ext cx="2697377" cy="51690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27EDC4-7BDF-4332-843A-E4955775ADA3}"/>
              </a:ext>
            </a:extLst>
          </p:cNvPr>
          <p:cNvSpPr/>
          <p:nvPr/>
        </p:nvSpPr>
        <p:spPr>
          <a:xfrm>
            <a:off x="2617629" y="1852996"/>
            <a:ext cx="338931" cy="295844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89F201-5E93-4EAD-835F-03CF24A59AFE}"/>
              </a:ext>
            </a:extLst>
          </p:cNvPr>
          <p:cNvSpPr/>
          <p:nvPr/>
        </p:nvSpPr>
        <p:spPr>
          <a:xfrm>
            <a:off x="5084745" y="1767527"/>
            <a:ext cx="1239855" cy="4857073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9D23692-F6B3-4E09-9CE1-4A2B5016997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12" y="1547142"/>
            <a:ext cx="5052776" cy="50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8BE0FE7-07A2-4345-AC55-5F8FF7D14475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7029682-6D83-4D0F-BCAE-D2A86070E580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8408DB7A-ACB8-465A-90F6-8060B5635F30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891FB88-8561-403E-985A-296DE937ED72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73" name="그래픽 72" descr="돋보기">
              <a:extLst>
                <a:ext uri="{FF2B5EF4-FFF2-40B4-BE49-F238E27FC236}">
                  <a16:creationId xmlns:a16="http://schemas.microsoft.com/office/drawing/2014/main" id="{819785E9-2F01-4EE3-9C6F-BEABB7B25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8574A3B-E348-41E7-B0B8-60A94731D3A7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버튼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클릭시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사이드바 이동 기능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E01FE68-46B1-4B4A-907C-69419E2566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96"/>
          <a:stretch/>
        </p:blipFill>
        <p:spPr>
          <a:xfrm>
            <a:off x="2546548" y="1614700"/>
            <a:ext cx="2922971" cy="5169091"/>
          </a:xfrm>
          <a:prstGeom prst="rect">
            <a:avLst/>
          </a:prstGeom>
        </p:spPr>
      </p:pic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CD1482C6-B7EF-4156-A3D5-7A14054970E1}"/>
              </a:ext>
            </a:extLst>
          </p:cNvPr>
          <p:cNvSpPr/>
          <p:nvPr/>
        </p:nvSpPr>
        <p:spPr>
          <a:xfrm>
            <a:off x="4237994" y="2266787"/>
            <a:ext cx="870155" cy="88874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 descr="텍스트이(가) 표시된 사진&#10;&#10;자동 생성된 설명">
            <a:extLst>
              <a:ext uri="{FF2B5EF4-FFF2-40B4-BE49-F238E27FC236}">
                <a16:creationId xmlns:a16="http://schemas.microsoft.com/office/drawing/2014/main" id="{650BB3BB-3FBF-4FEA-ACD2-B27CCAA25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06" y="1540977"/>
            <a:ext cx="2697377" cy="5169091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41742009-20CD-4164-BC97-8A6CB9A34F36}"/>
              </a:ext>
            </a:extLst>
          </p:cNvPr>
          <p:cNvSpPr/>
          <p:nvPr/>
        </p:nvSpPr>
        <p:spPr>
          <a:xfrm>
            <a:off x="2617629" y="1852996"/>
            <a:ext cx="338931" cy="295844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DFE4F1F-6E1D-439C-BE59-86B717FD1B1B}"/>
              </a:ext>
            </a:extLst>
          </p:cNvPr>
          <p:cNvSpPr/>
          <p:nvPr/>
        </p:nvSpPr>
        <p:spPr>
          <a:xfrm>
            <a:off x="5084745" y="1767527"/>
            <a:ext cx="1239855" cy="4857073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 descr="텍스트이(가) 표시된 사진&#10;&#10;자동 생성된 설명">
            <a:extLst>
              <a:ext uri="{FF2B5EF4-FFF2-40B4-BE49-F238E27FC236}">
                <a16:creationId xmlns:a16="http://schemas.microsoft.com/office/drawing/2014/main" id="{AD95712B-78C2-4CB3-B817-C7DB7E322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12" y="1547142"/>
            <a:ext cx="5052776" cy="50774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CABF465-9233-46F1-AB23-CD0853336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윤피티연구소 </a:t>
            </a:r>
            <a:r>
              <a:rPr lang="en-US" altLang="ko-KR" sz="10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YPTLAB</a:t>
            </a:r>
            <a:endParaRPr lang="ko-KR" altLang="en-US" sz="10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조회수 </a:t>
            </a:r>
            <a:r>
              <a:rPr lang="en-US" altLang="ko-KR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22,384</a:t>
            </a:r>
            <a:r>
              <a:rPr lang="ko-KR" altLang="en-US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게시일 </a:t>
            </a:r>
            <a:r>
              <a:rPr lang="en-US" altLang="ko-KR" sz="9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2018. 11. 16</a:t>
            </a:r>
            <a:endParaRPr lang="ko-KR" altLang="en-US" sz="9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7C00A1-FFF1-430A-83D2-3C79C63BDBF5}"/>
              </a:ext>
            </a:extLst>
          </p:cNvPr>
          <p:cNvSpPr/>
          <p:nvPr/>
        </p:nvSpPr>
        <p:spPr>
          <a:xfrm>
            <a:off x="3797" y="0"/>
            <a:ext cx="12207253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VIDEO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최근 본 동영상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좋아요 표시한 동영상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더보기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Design 2018@ YPTLAB</a:t>
                </a:r>
                <a:endParaRPr lang="ko-KR" altLang="en-US" sz="9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그림 6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58742D8B-9094-4A2F-B653-B7E6666A48B0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5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011930" y="203665"/>
            <a:ext cx="4168140" cy="281291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EB2C8A-FE2E-4365-9F1C-BB39909D5C8D}"/>
              </a:ext>
            </a:extLst>
          </p:cNvPr>
          <p:cNvSpPr txBox="1"/>
          <p:nvPr/>
        </p:nvSpPr>
        <p:spPr>
          <a:xfrm>
            <a:off x="7856219" y="1247079"/>
            <a:ext cx="2954349" cy="369332"/>
          </a:xfrm>
          <a:prstGeom prst="rect">
            <a:avLst/>
          </a:prstGeom>
          <a:ln>
            <a:prstDash val="lgDashDot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비디오 리스트 주요 기능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81FCEF-7203-411C-BE5B-0F176BAE46F2}"/>
              </a:ext>
            </a:extLst>
          </p:cNvPr>
          <p:cNvSpPr/>
          <p:nvPr/>
        </p:nvSpPr>
        <p:spPr>
          <a:xfrm>
            <a:off x="7856220" y="1869037"/>
            <a:ext cx="4117478" cy="43785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F3FE6F-AD84-4DB8-B76D-166C9701A2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28" y="843203"/>
            <a:ext cx="5283486" cy="60147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6C57A8-68F2-4885-B0DF-375FCDF5CB0A}"/>
              </a:ext>
            </a:extLst>
          </p:cNvPr>
          <p:cNvSpPr txBox="1"/>
          <p:nvPr/>
        </p:nvSpPr>
        <p:spPr>
          <a:xfrm>
            <a:off x="8077322" y="2151696"/>
            <a:ext cx="3781124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비디오 댓글 리스트 출력 기능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비디오 댓글 작성 기능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비디오 댓글 삭제 기능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비디오 댓글 수정 기능</a:t>
            </a:r>
          </a:p>
        </p:txBody>
      </p:sp>
    </p:spTree>
    <p:extLst>
      <p:ext uri="{BB962C8B-B14F-4D97-AF65-F5344CB8AC3E}">
        <p14:creationId xmlns:p14="http://schemas.microsoft.com/office/powerpoint/2010/main" val="149015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3E57945-22EE-447E-ADD2-4B60BDEC42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41" y="1945742"/>
            <a:ext cx="9596932" cy="340079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댓글 리스트 출력 기능 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3D21835-4204-4521-981E-48ADE55C72C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0" t="9010" r="1" b="57009"/>
          <a:stretch/>
        </p:blipFill>
        <p:spPr>
          <a:xfrm>
            <a:off x="7756079" y="3847503"/>
            <a:ext cx="4082159" cy="263173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FE007E-2937-4109-87AB-1DF6D9178D60}"/>
              </a:ext>
            </a:extLst>
          </p:cNvPr>
          <p:cNvSpPr/>
          <p:nvPr/>
        </p:nvSpPr>
        <p:spPr>
          <a:xfrm>
            <a:off x="6268065" y="3156345"/>
            <a:ext cx="2780408" cy="31969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871D182-A816-400C-8449-5558070B824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58" y="2046839"/>
            <a:ext cx="9026083" cy="89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694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6E478C2E-3331-4880-BAB6-63F315245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21" y="2866877"/>
            <a:ext cx="9078439" cy="32197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댓글 작성 기능 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97B8EBA3-9A26-430A-8C05-7C7C158E936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0" t="9010" r="1" b="57009"/>
          <a:stretch/>
        </p:blipFill>
        <p:spPr>
          <a:xfrm>
            <a:off x="7776287" y="1793823"/>
            <a:ext cx="4082159" cy="2631734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2AF662B-715A-41D6-93A2-14702050CF5C}"/>
              </a:ext>
            </a:extLst>
          </p:cNvPr>
          <p:cNvSpPr/>
          <p:nvPr/>
        </p:nvSpPr>
        <p:spPr>
          <a:xfrm>
            <a:off x="7678477" y="3716176"/>
            <a:ext cx="4319670" cy="400547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7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9BF20FE0-7EF6-4219-AD7C-4C00EA7E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07" y="1650103"/>
            <a:ext cx="3667637" cy="22767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댓글 수정 기능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6EF919-A96E-46A8-9284-50D0BA7C37F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976" y="1742508"/>
            <a:ext cx="3686689" cy="233395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2AF662B-715A-41D6-93A2-14702050CF5C}"/>
              </a:ext>
            </a:extLst>
          </p:cNvPr>
          <p:cNvSpPr/>
          <p:nvPr/>
        </p:nvSpPr>
        <p:spPr>
          <a:xfrm>
            <a:off x="3215007" y="3579866"/>
            <a:ext cx="594950" cy="353923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A5F865B-8B12-4713-B3E1-07C0527FE5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97" y="4297944"/>
            <a:ext cx="7195735" cy="2401773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4AE4F74-A488-4ACF-94D6-DCA7862CFA9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809957" y="3756828"/>
            <a:ext cx="3912419" cy="81794"/>
          </a:xfrm>
          <a:prstGeom prst="straightConnector1">
            <a:avLst/>
          </a:prstGeom>
          <a:ln w="38100">
            <a:prstDash val="dash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F9A9EC-CCDD-4509-92DF-7A9CFC0B177D}"/>
              </a:ext>
            </a:extLst>
          </p:cNvPr>
          <p:cNvGrpSpPr/>
          <p:nvPr/>
        </p:nvGrpSpPr>
        <p:grpSpPr>
          <a:xfrm>
            <a:off x="5310490" y="4442891"/>
            <a:ext cx="6740013" cy="2415109"/>
            <a:chOff x="5871157" y="3661877"/>
            <a:chExt cx="6740013" cy="256772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54B3A0B-338C-4E46-B01C-36D9BEFC504E}"/>
                </a:ext>
              </a:extLst>
            </p:cNvPr>
            <p:cNvSpPr/>
            <p:nvPr/>
          </p:nvSpPr>
          <p:spPr>
            <a:xfrm>
              <a:off x="5871157" y="3661877"/>
              <a:ext cx="6740013" cy="25677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A8F013F-1C23-48A0-9D79-56F2EE766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37"/>
            <a:stretch/>
          </p:blipFill>
          <p:spPr>
            <a:xfrm>
              <a:off x="6217048" y="4066198"/>
              <a:ext cx="6195261" cy="16821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2F1E2BD-B9CA-415D-9BC0-93681A536887}"/>
              </a:ext>
            </a:extLst>
          </p:cNvPr>
          <p:cNvSpPr txBox="1"/>
          <p:nvPr/>
        </p:nvSpPr>
        <p:spPr>
          <a:xfrm>
            <a:off x="2372390" y="4089098"/>
            <a:ext cx="28857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j-lt"/>
              </a:rPr>
              <a:t>전역변수 </a:t>
            </a:r>
            <a:r>
              <a:rPr lang="en-US" altLang="ko-KR" sz="1050" dirty="0">
                <a:latin typeface="+mj-lt"/>
              </a:rPr>
              <a:t>: </a:t>
            </a:r>
            <a:r>
              <a:rPr lang="en-US" altLang="ko-KR" sz="1050" dirty="0" err="1">
                <a:latin typeface="+mj-lt"/>
              </a:rPr>
              <a:t>CommentDTO</a:t>
            </a:r>
            <a:r>
              <a:rPr lang="en-US" altLang="ko-KR" sz="1050" dirty="0">
                <a:latin typeface="+mj-lt"/>
              </a:rPr>
              <a:t> </a:t>
            </a:r>
            <a:r>
              <a:rPr lang="en-US" altLang="ko-KR" sz="1050" dirty="0" err="1">
                <a:solidFill>
                  <a:srgbClr val="0070C0"/>
                </a:solidFill>
                <a:latin typeface="+mj-lt"/>
              </a:rPr>
              <a:t>seletedDTO</a:t>
            </a:r>
            <a:endParaRPr lang="ko-KR" altLang="en-US" sz="105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43EE843-FD58-4353-9A71-8FCD1B27F754}"/>
              </a:ext>
            </a:extLst>
          </p:cNvPr>
          <p:cNvSpPr/>
          <p:nvPr/>
        </p:nvSpPr>
        <p:spPr>
          <a:xfrm>
            <a:off x="7752637" y="3674490"/>
            <a:ext cx="594950" cy="400547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4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댓글  기능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38DD33F-CCC5-40FB-95DE-CE34DAF8976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32" y="1532368"/>
            <a:ext cx="5010849" cy="3458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9CBD54-5D5D-4F65-82B6-F7A2924E86EB}"/>
              </a:ext>
            </a:extLst>
          </p:cNvPr>
          <p:cNvSpPr txBox="1"/>
          <p:nvPr/>
        </p:nvSpPr>
        <p:spPr>
          <a:xfrm>
            <a:off x="4321505" y="3797363"/>
            <a:ext cx="2851216" cy="3693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selectedDTO.getContent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8B3593-E1DD-41C7-92CF-AF930354B997}"/>
              </a:ext>
            </a:extLst>
          </p:cNvPr>
          <p:cNvGrpSpPr/>
          <p:nvPr/>
        </p:nvGrpSpPr>
        <p:grpSpPr>
          <a:xfrm>
            <a:off x="2317390" y="4713384"/>
            <a:ext cx="9754938" cy="1602774"/>
            <a:chOff x="2317390" y="4713384"/>
            <a:chExt cx="9754938" cy="160277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8C89A96-A172-4202-AE19-ADD00E487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390" y="5655432"/>
              <a:ext cx="9754938" cy="660726"/>
            </a:xfrm>
            <a:prstGeom prst="rect">
              <a:avLst/>
            </a:prstGeom>
          </p:spPr>
        </p:pic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B109476-AC7D-4B3E-881E-22D019A9C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8287" y="4713384"/>
              <a:ext cx="1667568" cy="1031054"/>
            </a:xfrm>
            <a:prstGeom prst="straightConnector1">
              <a:avLst/>
            </a:prstGeom>
            <a:ln w="38100"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F9DFF14C-E794-49FE-AC8A-ED6D4D7922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28" y="1583093"/>
            <a:ext cx="7621064" cy="2019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621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VIDEO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PLAYER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 기능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80BA637-293B-4FA5-A53B-2CEB75D6E2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91" y="1553393"/>
            <a:ext cx="4950792" cy="526570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31FEBD-CD04-4931-BF65-E097578C966E}"/>
              </a:ext>
            </a:extLst>
          </p:cNvPr>
          <p:cNvSpPr/>
          <p:nvPr/>
        </p:nvSpPr>
        <p:spPr>
          <a:xfrm>
            <a:off x="2464791" y="1869037"/>
            <a:ext cx="2381529" cy="146602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3EB22F38-5C72-49F8-850E-B95BA859DCEA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5"/>
          <a:stretch/>
        </p:blipFill>
        <p:spPr>
          <a:xfrm>
            <a:off x="5241408" y="2619871"/>
            <a:ext cx="6950592" cy="2767813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DEE09B3-5A31-474E-B1CE-D539CC5A1D5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846320" y="2602047"/>
            <a:ext cx="1396825" cy="1988227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5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405575D-CF22-43D4-8784-C90D5E6DDDAF}"/>
              </a:ext>
            </a:extLst>
          </p:cNvPr>
          <p:cNvSpPr/>
          <p:nvPr/>
        </p:nvSpPr>
        <p:spPr>
          <a:xfrm>
            <a:off x="2016842" y="730045"/>
            <a:ext cx="8158316" cy="5397910"/>
          </a:xfrm>
          <a:prstGeom prst="roundRect">
            <a:avLst/>
          </a:prstGeom>
          <a:ln>
            <a:solidFill>
              <a:srgbClr val="76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438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VIDEO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PLAYER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 기능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4BBC36C-BCCF-41FB-BBAC-9B7697CA295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66" y="1738957"/>
            <a:ext cx="6649378" cy="1247949"/>
          </a:xfrm>
          <a:prstGeom prst="rect">
            <a:avLst/>
          </a:prstGeom>
        </p:spPr>
      </p:pic>
      <p:pic>
        <p:nvPicPr>
          <p:cNvPr id="13" name="그림 12" descr="텍스트, 잔디, 나무이(가) 표시된 사진&#10;&#10;자동 생성된 설명">
            <a:extLst>
              <a:ext uri="{FF2B5EF4-FFF2-40B4-BE49-F238E27FC236}">
                <a16:creationId xmlns:a16="http://schemas.microsoft.com/office/drawing/2014/main" id="{F4F8A6D5-01A7-4D69-8934-313179EEE1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82" y="2895856"/>
            <a:ext cx="6408975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VIDEO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PLAYER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 기능 </a:t>
            </a:r>
          </a:p>
        </p:txBody>
      </p:sp>
      <p:pic>
        <p:nvPicPr>
          <p:cNvPr id="6" name="그림 5" descr="텍스트, 잔디, 나무이(가) 표시된 사진&#10;&#10;자동 생성된 설명">
            <a:extLst>
              <a:ext uri="{FF2B5EF4-FFF2-40B4-BE49-F238E27FC236}">
                <a16:creationId xmlns:a16="http://schemas.microsoft.com/office/drawing/2014/main" id="{765EBB1F-03D1-49B2-BF22-3EAEE7BFD1A8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" r="-34232"/>
          <a:stretch/>
        </p:blipFill>
        <p:spPr>
          <a:xfrm>
            <a:off x="2891512" y="1630087"/>
            <a:ext cx="6862087" cy="288087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D406117-6911-4842-A50D-163F20D1197D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1341" r="67735" b="2"/>
          <a:stretch/>
        </p:blipFill>
        <p:spPr>
          <a:xfrm>
            <a:off x="2863587" y="4893624"/>
            <a:ext cx="1649470" cy="8368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DF85B1F-D518-464D-891A-D52341A6CE00}"/>
              </a:ext>
            </a:extLst>
          </p:cNvPr>
          <p:cNvSpPr/>
          <p:nvPr/>
        </p:nvSpPr>
        <p:spPr>
          <a:xfrm>
            <a:off x="2776748" y="4606373"/>
            <a:ext cx="822960" cy="616368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0476EF7-1BE3-4F18-B969-D4B74DA5F25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73" y="4906354"/>
            <a:ext cx="6369061" cy="14343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B04A3D3-1C28-4BBA-A903-8B05E4759D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33" y="6179818"/>
            <a:ext cx="3465427" cy="534253"/>
          </a:xfrm>
          <a:prstGeom prst="rect">
            <a:avLst/>
          </a:prstGeom>
        </p:spPr>
      </p:pic>
      <p:sp>
        <p:nvSpPr>
          <p:cNvPr id="65" name="사각형: 빗면 64">
            <a:extLst>
              <a:ext uri="{FF2B5EF4-FFF2-40B4-BE49-F238E27FC236}">
                <a16:creationId xmlns:a16="http://schemas.microsoft.com/office/drawing/2014/main" id="{FCF6A8DF-783D-4192-9A21-36B870DDD755}"/>
              </a:ext>
            </a:extLst>
          </p:cNvPr>
          <p:cNvSpPr/>
          <p:nvPr/>
        </p:nvSpPr>
        <p:spPr>
          <a:xfrm>
            <a:off x="9268537" y="1842720"/>
            <a:ext cx="1644536" cy="538876"/>
          </a:xfrm>
          <a:prstGeom prst="bevel">
            <a:avLst/>
          </a:prstGeom>
          <a:solidFill>
            <a:srgbClr val="FDC7C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SPACE</a:t>
            </a:r>
            <a:endParaRPr lang="ko-KR" altLang="en-US" sz="2000" b="1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DC6A6CF-4DD3-4B97-87A3-9B2B662F040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77" y="2431220"/>
            <a:ext cx="4134857" cy="23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8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VIDEO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PLAYER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 기능 </a:t>
            </a:r>
          </a:p>
        </p:txBody>
      </p:sp>
      <p:pic>
        <p:nvPicPr>
          <p:cNvPr id="6" name="그림 5" descr="텍스트, 도로, 고속도로이(가) 표시된 사진&#10;&#10;자동 생성된 설명">
            <a:extLst>
              <a:ext uri="{FF2B5EF4-FFF2-40B4-BE49-F238E27FC236}">
                <a16:creationId xmlns:a16="http://schemas.microsoft.com/office/drawing/2014/main" id="{867D7D07-9DC9-43FB-BAB0-37858EEFDE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33" y="1541796"/>
            <a:ext cx="5059387" cy="2890220"/>
          </a:xfrm>
          <a:prstGeom prst="rect">
            <a:avLst/>
          </a:prstGeom>
        </p:spPr>
      </p:pic>
      <p:pic>
        <p:nvPicPr>
          <p:cNvPr id="16" name="그림 15" descr="텍스트, 도로, 고속도로이(가) 표시된 사진&#10;&#10;자동 생성된 설명">
            <a:extLst>
              <a:ext uri="{FF2B5EF4-FFF2-40B4-BE49-F238E27FC236}">
                <a16:creationId xmlns:a16="http://schemas.microsoft.com/office/drawing/2014/main" id="{2BEA9804-B2BF-41E8-BFEB-E93456B40DD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6"/>
          <a:stretch/>
        </p:blipFill>
        <p:spPr>
          <a:xfrm>
            <a:off x="4239349" y="2041739"/>
            <a:ext cx="4189339" cy="2823702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0E75DBC1-934D-49F5-81DB-98DF584F92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39" y="3109306"/>
            <a:ext cx="4580604" cy="20538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C39FE03-4E32-443F-B1DC-81F380D9EA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779" y="2353251"/>
            <a:ext cx="4281724" cy="5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VIDEO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PLAYER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 기능 </a:t>
            </a:r>
          </a:p>
        </p:txBody>
      </p:sp>
      <p:pic>
        <p:nvPicPr>
          <p:cNvPr id="12" name="그림 11" descr="텍스트, 길, 도로, 고속도로이(가) 표시된 사진&#10;&#10;자동 생성된 설명">
            <a:extLst>
              <a:ext uri="{FF2B5EF4-FFF2-40B4-BE49-F238E27FC236}">
                <a16:creationId xmlns:a16="http://schemas.microsoft.com/office/drawing/2014/main" id="{0F1A96C5-9649-4A14-9D57-CA5EBEC665E9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6" t="34659"/>
          <a:stretch/>
        </p:blipFill>
        <p:spPr>
          <a:xfrm>
            <a:off x="2787258" y="1948706"/>
            <a:ext cx="3616987" cy="2014654"/>
          </a:xfrm>
          <a:prstGeom prst="rect">
            <a:avLst/>
          </a:prstGeom>
        </p:spPr>
      </p:pic>
      <p:pic>
        <p:nvPicPr>
          <p:cNvPr id="15" name="그림 14" descr="텍스트, 길, 도로, 고속도로이(가) 표시된 사진&#10;&#10;자동 생성된 설명">
            <a:extLst>
              <a:ext uri="{FF2B5EF4-FFF2-40B4-BE49-F238E27FC236}">
                <a16:creationId xmlns:a16="http://schemas.microsoft.com/office/drawing/2014/main" id="{0C7A7CB0-454C-4224-82A0-63203804533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9" t="30797" r="26627"/>
          <a:stretch/>
        </p:blipFill>
        <p:spPr>
          <a:xfrm>
            <a:off x="5397353" y="2439320"/>
            <a:ext cx="2246489" cy="1979359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8B798FC-1DD7-4939-9211-80D8555CC51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43" y="4788781"/>
            <a:ext cx="8342669" cy="1784943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8E8EF762-27D0-49FD-A91A-1FA71E597E1A}"/>
              </a:ext>
            </a:extLst>
          </p:cNvPr>
          <p:cNvGrpSpPr/>
          <p:nvPr/>
        </p:nvGrpSpPr>
        <p:grpSpPr>
          <a:xfrm>
            <a:off x="9977175" y="1861042"/>
            <a:ext cx="570810" cy="538876"/>
            <a:chOff x="9269297" y="2915998"/>
            <a:chExt cx="570810" cy="538876"/>
          </a:xfrm>
          <a:solidFill>
            <a:srgbClr val="FDC7C7"/>
          </a:solidFill>
        </p:grpSpPr>
        <p:sp>
          <p:nvSpPr>
            <p:cNvPr id="77" name="사각형: 빗면 76">
              <a:extLst>
                <a:ext uri="{FF2B5EF4-FFF2-40B4-BE49-F238E27FC236}">
                  <a16:creationId xmlns:a16="http://schemas.microsoft.com/office/drawing/2014/main" id="{4EE9322A-6D85-4263-9CAD-E212379AE4A2}"/>
                </a:ext>
              </a:extLst>
            </p:cNvPr>
            <p:cNvSpPr/>
            <p:nvPr/>
          </p:nvSpPr>
          <p:spPr>
            <a:xfrm>
              <a:off x="9269297" y="2915998"/>
              <a:ext cx="570810" cy="538876"/>
            </a:xfrm>
            <a:prstGeom prst="bevel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93DDCAF6-CF0C-477B-B6D8-3CF06F656E6C}"/>
                </a:ext>
              </a:extLst>
            </p:cNvPr>
            <p:cNvSpPr/>
            <p:nvPr/>
          </p:nvSpPr>
          <p:spPr>
            <a:xfrm>
              <a:off x="9412912" y="2986906"/>
              <a:ext cx="298532" cy="36589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F4D6C79-FA4C-42BC-8C44-018872661628}"/>
              </a:ext>
            </a:extLst>
          </p:cNvPr>
          <p:cNvGrpSpPr/>
          <p:nvPr/>
        </p:nvGrpSpPr>
        <p:grpSpPr>
          <a:xfrm rot="10800000">
            <a:off x="8753679" y="1859028"/>
            <a:ext cx="570810" cy="538876"/>
            <a:chOff x="9269297" y="2915998"/>
            <a:chExt cx="570810" cy="538876"/>
          </a:xfrm>
          <a:solidFill>
            <a:srgbClr val="FDC7C7"/>
          </a:solidFill>
        </p:grpSpPr>
        <p:sp>
          <p:nvSpPr>
            <p:cNvPr id="80" name="사각형: 빗면 79">
              <a:extLst>
                <a:ext uri="{FF2B5EF4-FFF2-40B4-BE49-F238E27FC236}">
                  <a16:creationId xmlns:a16="http://schemas.microsoft.com/office/drawing/2014/main" id="{646874E3-623E-4AAB-BC39-BBC32D3A9FA3}"/>
                </a:ext>
              </a:extLst>
            </p:cNvPr>
            <p:cNvSpPr/>
            <p:nvPr/>
          </p:nvSpPr>
          <p:spPr>
            <a:xfrm>
              <a:off x="9269297" y="2915998"/>
              <a:ext cx="570810" cy="538876"/>
            </a:xfrm>
            <a:prstGeom prst="bevel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화살표: 오른쪽 80">
              <a:extLst>
                <a:ext uri="{FF2B5EF4-FFF2-40B4-BE49-F238E27FC236}">
                  <a16:creationId xmlns:a16="http://schemas.microsoft.com/office/drawing/2014/main" id="{BA3208C5-26D3-4DB4-B5B9-4CF9991D54AD}"/>
                </a:ext>
              </a:extLst>
            </p:cNvPr>
            <p:cNvSpPr/>
            <p:nvPr/>
          </p:nvSpPr>
          <p:spPr>
            <a:xfrm>
              <a:off x="9412912" y="2986906"/>
              <a:ext cx="298532" cy="36589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01846BC7-CBB9-4E62-97D0-5BA090001089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5"/>
          <a:stretch/>
        </p:blipFill>
        <p:spPr>
          <a:xfrm>
            <a:off x="7772319" y="2579399"/>
            <a:ext cx="4419681" cy="20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4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E1E9EE9F-40B7-4CF2-808B-1094372040CF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80730C4-0122-4A3D-9AB6-3511143589DB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VIDEO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PLAYER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  기능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18B6848-60D5-4CF8-AEA0-BE89F381826F}"/>
              </a:ext>
            </a:extLst>
          </p:cNvPr>
          <p:cNvGrpSpPr/>
          <p:nvPr/>
        </p:nvGrpSpPr>
        <p:grpSpPr>
          <a:xfrm>
            <a:off x="2508833" y="1874609"/>
            <a:ext cx="9594735" cy="3664185"/>
            <a:chOff x="2508833" y="1874609"/>
            <a:chExt cx="9594735" cy="366418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BF73AA3-2E72-4028-B0CD-FA11C2DDD291}"/>
                </a:ext>
              </a:extLst>
            </p:cNvPr>
            <p:cNvGrpSpPr/>
            <p:nvPr/>
          </p:nvGrpSpPr>
          <p:grpSpPr>
            <a:xfrm>
              <a:off x="2508833" y="1874609"/>
              <a:ext cx="9594735" cy="3664185"/>
              <a:chOff x="2508833" y="1874609"/>
              <a:chExt cx="9594735" cy="3664185"/>
            </a:xfrm>
          </p:grpSpPr>
          <p:pic>
            <p:nvPicPr>
              <p:cNvPr id="6" name="그림 5" descr="텍스트, 잔디, 나무이(가) 표시된 사진&#10;&#10;자동 생성된 설명">
                <a:extLst>
                  <a:ext uri="{FF2B5EF4-FFF2-40B4-BE49-F238E27FC236}">
                    <a16:creationId xmlns:a16="http://schemas.microsoft.com/office/drawing/2014/main" id="{0E23F03A-52DC-49AD-A4C2-A1C42B186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567" t="81947" r="539" b="654"/>
              <a:stretch/>
            </p:blipFill>
            <p:spPr>
              <a:xfrm>
                <a:off x="2965583" y="1874609"/>
                <a:ext cx="2941320" cy="632467"/>
              </a:xfrm>
              <a:prstGeom prst="rect">
                <a:avLst/>
              </a:prstGeom>
            </p:spPr>
          </p:pic>
          <p:pic>
            <p:nvPicPr>
              <p:cNvPr id="18" name="그림 1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67A0008-D60E-41EC-98A1-AC5138CE8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8833" y="3803246"/>
                <a:ext cx="9594735" cy="1735548"/>
              </a:xfrm>
              <a:prstGeom prst="rect">
                <a:avLst/>
              </a:prstGeom>
            </p:spPr>
          </p:pic>
          <p:pic>
            <p:nvPicPr>
              <p:cNvPr id="23" name="그림 2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89ACE9C-B03E-42C9-B1D4-3ED00EE35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5175" y="2796832"/>
                <a:ext cx="6154471" cy="812353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CF3715-BE90-4BFB-9FB3-81AF4B37A1F7}"/>
                </a:ext>
              </a:extLst>
            </p:cNvPr>
            <p:cNvSpPr/>
            <p:nvPr/>
          </p:nvSpPr>
          <p:spPr>
            <a:xfrm>
              <a:off x="3398520" y="2190841"/>
              <a:ext cx="1752600" cy="3803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537C62-8523-4FF1-A688-3B98D5EB2C6A}"/>
              </a:ext>
            </a:extLst>
          </p:cNvPr>
          <p:cNvGrpSpPr/>
          <p:nvPr/>
        </p:nvGrpSpPr>
        <p:grpSpPr>
          <a:xfrm>
            <a:off x="2562971" y="2099932"/>
            <a:ext cx="8709573" cy="4079885"/>
            <a:chOff x="2562971" y="2099932"/>
            <a:chExt cx="8709573" cy="407988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3B2EE55-4D5A-4A91-BA66-AEF44DD793FD}"/>
                </a:ext>
              </a:extLst>
            </p:cNvPr>
            <p:cNvGrpSpPr/>
            <p:nvPr/>
          </p:nvGrpSpPr>
          <p:grpSpPr>
            <a:xfrm>
              <a:off x="8061344" y="2099932"/>
              <a:ext cx="3211200" cy="2817345"/>
              <a:chOff x="9749140" y="683479"/>
              <a:chExt cx="3211200" cy="2503516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6AC04EFA-7C17-4CFB-BA0D-850D1D8EB472}"/>
                  </a:ext>
                </a:extLst>
              </p:cNvPr>
              <p:cNvGrpSpPr/>
              <p:nvPr/>
            </p:nvGrpSpPr>
            <p:grpSpPr>
              <a:xfrm rot="5400000">
                <a:off x="10956669" y="701460"/>
                <a:ext cx="570810" cy="538876"/>
                <a:chOff x="9269297" y="2915998"/>
                <a:chExt cx="570810" cy="538876"/>
              </a:xfrm>
              <a:solidFill>
                <a:srgbClr val="FDC7C7"/>
              </a:solidFill>
            </p:grpSpPr>
            <p:sp>
              <p:nvSpPr>
                <p:cNvPr id="82" name="사각형: 빗면 81">
                  <a:extLst>
                    <a:ext uri="{FF2B5EF4-FFF2-40B4-BE49-F238E27FC236}">
                      <a16:creationId xmlns:a16="http://schemas.microsoft.com/office/drawing/2014/main" id="{7E036B54-4DA1-47C8-A3C2-5BCC1B65F70A}"/>
                    </a:ext>
                  </a:extLst>
                </p:cNvPr>
                <p:cNvSpPr/>
                <p:nvPr/>
              </p:nvSpPr>
              <p:spPr>
                <a:xfrm>
                  <a:off x="9269297" y="2915998"/>
                  <a:ext cx="570810" cy="538876"/>
                </a:xfrm>
                <a:prstGeom prst="bevel">
                  <a:avLst/>
                </a:prstGeom>
                <a:grp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화살표: 오른쪽 82">
                  <a:extLst>
                    <a:ext uri="{FF2B5EF4-FFF2-40B4-BE49-F238E27FC236}">
                      <a16:creationId xmlns:a16="http://schemas.microsoft.com/office/drawing/2014/main" id="{8854ED89-739F-4627-A77B-7F3C0A3CE1D8}"/>
                    </a:ext>
                  </a:extLst>
                </p:cNvPr>
                <p:cNvSpPr/>
                <p:nvPr/>
              </p:nvSpPr>
              <p:spPr>
                <a:xfrm>
                  <a:off x="9412912" y="2986906"/>
                  <a:ext cx="298532" cy="365894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CEE282DD-6F8A-44CD-BCC4-D0CBB8A0A842}"/>
                  </a:ext>
                </a:extLst>
              </p:cNvPr>
              <p:cNvGrpSpPr/>
              <p:nvPr/>
            </p:nvGrpSpPr>
            <p:grpSpPr>
              <a:xfrm rot="16200000">
                <a:off x="9733173" y="699446"/>
                <a:ext cx="570810" cy="538876"/>
                <a:chOff x="9269297" y="2915998"/>
                <a:chExt cx="570810" cy="538876"/>
              </a:xfrm>
              <a:solidFill>
                <a:srgbClr val="FDC7C7"/>
              </a:solidFill>
            </p:grpSpPr>
            <p:sp>
              <p:nvSpPr>
                <p:cNvPr id="85" name="사각형: 빗면 84">
                  <a:extLst>
                    <a:ext uri="{FF2B5EF4-FFF2-40B4-BE49-F238E27FC236}">
                      <a16:creationId xmlns:a16="http://schemas.microsoft.com/office/drawing/2014/main" id="{44BF3281-12F9-473D-8C30-74D9DF35D027}"/>
                    </a:ext>
                  </a:extLst>
                </p:cNvPr>
                <p:cNvSpPr/>
                <p:nvPr/>
              </p:nvSpPr>
              <p:spPr>
                <a:xfrm>
                  <a:off x="9269297" y="2915998"/>
                  <a:ext cx="570810" cy="538876"/>
                </a:xfrm>
                <a:prstGeom prst="bevel">
                  <a:avLst/>
                </a:prstGeom>
                <a:grp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화살표: 오른쪽 85">
                  <a:extLst>
                    <a:ext uri="{FF2B5EF4-FFF2-40B4-BE49-F238E27FC236}">
                      <a16:creationId xmlns:a16="http://schemas.microsoft.com/office/drawing/2014/main" id="{EFBF3BB5-A8AD-4783-8F23-AEE92DF76FDD}"/>
                    </a:ext>
                  </a:extLst>
                </p:cNvPr>
                <p:cNvSpPr/>
                <p:nvPr/>
              </p:nvSpPr>
              <p:spPr>
                <a:xfrm>
                  <a:off x="9412912" y="2986906"/>
                  <a:ext cx="298532" cy="365894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5" name="그림 2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2453A14-165C-4F53-8027-0A7FA7D4CC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789"/>
              <a:stretch/>
            </p:blipFill>
            <p:spPr>
              <a:xfrm>
                <a:off x="9750390" y="1554688"/>
                <a:ext cx="3209950" cy="163230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31" name="그림 30" descr="텍스트이(가) 표시된 사진&#10;&#10;자동 생성된 설명">
              <a:extLst>
                <a:ext uri="{FF2B5EF4-FFF2-40B4-BE49-F238E27FC236}">
                  <a16:creationId xmlns:a16="http://schemas.microsoft.com/office/drawing/2014/main" id="{A853268A-BB39-44D0-9F4D-36AD499D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971" y="2617548"/>
              <a:ext cx="5440633" cy="356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69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88CDBE-D4A7-4852-A303-361B17483999}"/>
              </a:ext>
            </a:extLst>
          </p:cNvPr>
          <p:cNvSpPr/>
          <p:nvPr/>
        </p:nvSpPr>
        <p:spPr>
          <a:xfrm>
            <a:off x="269882" y="928156"/>
            <a:ext cx="7566808" cy="42626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C8FC60-EAE2-4C5B-ACC9-138B87D53737}"/>
              </a:ext>
            </a:extLst>
          </p:cNvPr>
          <p:cNvSpPr txBox="1"/>
          <p:nvPr/>
        </p:nvSpPr>
        <p:spPr>
          <a:xfrm>
            <a:off x="187634" y="5258974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ko-KR" altLang="en-US" sz="14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중간 프로젝트 시연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6</a:t>
            </a:r>
            <a:r>
              <a:rPr lang="ko-KR" altLang="en-US" sz="10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조</a:t>
            </a:r>
            <a:endParaRPr lang="en-US" altLang="ko-KR" sz="10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조회수 </a:t>
            </a:r>
            <a:r>
              <a:rPr lang="en-US" altLang="ko-KR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887,604</a:t>
            </a:r>
            <a:r>
              <a:rPr lang="ko-KR" altLang="en-US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71ED3C7-AEE1-4909-8269-643A49851E68}"/>
              </a:ext>
            </a:extLst>
          </p:cNvPr>
          <p:cNvCxnSpPr/>
          <p:nvPr/>
        </p:nvCxnSpPr>
        <p:spPr>
          <a:xfrm>
            <a:off x="253558" y="5926667"/>
            <a:ext cx="754706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게시일 </a:t>
            </a:r>
            <a:r>
              <a:rPr lang="en-US" altLang="ko-KR" sz="9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2018. 11. 19</a:t>
            </a:r>
            <a:endParaRPr lang="ko-KR" altLang="en-US" sz="9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92EF34-318E-4DAC-953C-260EA67704D8}"/>
              </a:ext>
            </a:extLst>
          </p:cNvPr>
          <p:cNvSpPr/>
          <p:nvPr/>
        </p:nvSpPr>
        <p:spPr>
          <a:xfrm>
            <a:off x="6714174" y="6062134"/>
            <a:ext cx="1061155" cy="348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5C81E41-9A80-4EFB-ACCB-EF2EE4BFF12A}"/>
              </a:ext>
            </a:extLst>
          </p:cNvPr>
          <p:cNvSpPr txBox="1"/>
          <p:nvPr/>
        </p:nvSpPr>
        <p:spPr>
          <a:xfrm>
            <a:off x="6785330" y="6091331"/>
            <a:ext cx="918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구독중</a:t>
            </a:r>
            <a:r>
              <a:rPr lang="ko-KR" altLang="en-US" sz="11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</a:t>
            </a:r>
            <a:r>
              <a:rPr lang="en-US" altLang="ko-KR" sz="11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22</a:t>
            </a:r>
            <a:r>
              <a:rPr lang="ko-KR" altLang="en-US" sz="11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만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0379DEE8-8A02-4207-A17C-7CD0D3B1A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67" b="11667"/>
          <a:stretch/>
        </p:blipFill>
        <p:spPr>
          <a:xfrm>
            <a:off x="236960" y="6993653"/>
            <a:ext cx="396000" cy="396000"/>
          </a:xfrm>
          <a:prstGeom prst="ellipse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A5C8BE8-BFE7-4F2C-8C04-92A0DD5C4674}"/>
              </a:ext>
            </a:extLst>
          </p:cNvPr>
          <p:cNvSpPr txBox="1"/>
          <p:nvPr/>
        </p:nvSpPr>
        <p:spPr>
          <a:xfrm>
            <a:off x="650479" y="6986050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윤피티 </a:t>
            </a:r>
            <a:r>
              <a:rPr lang="en-US" altLang="ko-KR" sz="7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7</a:t>
            </a:r>
            <a:r>
              <a:rPr lang="ko-KR" altLang="en-US" sz="7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시간 전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0C731CF-9164-4873-8DAD-9F31CE47E744}"/>
              </a:ext>
            </a:extLst>
          </p:cNvPr>
          <p:cNvSpPr txBox="1"/>
          <p:nvPr/>
        </p:nvSpPr>
        <p:spPr>
          <a:xfrm>
            <a:off x="650479" y="7162242"/>
            <a:ext cx="2169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히ㅣㅣㅣㅣㅣ잌</a:t>
            </a:r>
            <a:r>
              <a:rPr lang="ko-KR" altLang="en-US" sz="10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영상  </a:t>
            </a:r>
            <a:r>
              <a:rPr lang="ko-KR" altLang="en-US" sz="1000" dirty="0" err="1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꿀잼이었습니다</a:t>
            </a:r>
            <a:endParaRPr lang="ko-KR" altLang="en-US" sz="7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pic>
        <p:nvPicPr>
          <p:cNvPr id="12" name="그래픽 11" descr="엄지 올리기">
            <a:extLst>
              <a:ext uri="{FF2B5EF4-FFF2-40B4-BE49-F238E27FC236}">
                <a16:creationId xmlns:a16="http://schemas.microsoft.com/office/drawing/2014/main" id="{BCCB6B8F-A014-4784-8EF6-74E5C151E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942" y="7462107"/>
            <a:ext cx="146360" cy="146360"/>
          </a:xfrm>
          <a:prstGeom prst="rect">
            <a:avLst/>
          </a:prstGeom>
        </p:spPr>
      </p:pic>
      <p:pic>
        <p:nvPicPr>
          <p:cNvPr id="104" name="그래픽 103" descr="엄지 올리기">
            <a:extLst>
              <a:ext uri="{FF2B5EF4-FFF2-40B4-BE49-F238E27FC236}">
                <a16:creationId xmlns:a16="http://schemas.microsoft.com/office/drawing/2014/main" id="{17D6F61B-EF46-4A0F-A130-A186E39B3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199046" y="7462106"/>
            <a:ext cx="146360" cy="14636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936555FE-570D-4DFA-B6B1-E1948D71E001}"/>
              </a:ext>
            </a:extLst>
          </p:cNvPr>
          <p:cNvSpPr txBox="1"/>
          <p:nvPr/>
        </p:nvSpPr>
        <p:spPr>
          <a:xfrm>
            <a:off x="826172" y="7427564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48</a:t>
            </a:r>
            <a:endParaRPr lang="ko-KR" altLang="en-US" sz="5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36DAEC5-0D75-4458-9A82-6A95F1A6A48B}"/>
              </a:ext>
            </a:extLst>
          </p:cNvPr>
          <p:cNvSpPr txBox="1"/>
          <p:nvPr/>
        </p:nvSpPr>
        <p:spPr>
          <a:xfrm>
            <a:off x="1277775" y="7427564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10</a:t>
            </a:r>
            <a:endParaRPr lang="ko-KR" altLang="en-US" sz="5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C5F42F5-39BC-4F06-9C55-0AC819280757}"/>
              </a:ext>
            </a:extLst>
          </p:cNvPr>
          <p:cNvSpPr txBox="1"/>
          <p:nvPr/>
        </p:nvSpPr>
        <p:spPr>
          <a:xfrm>
            <a:off x="1537260" y="7427564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답글</a:t>
            </a:r>
            <a:endParaRPr lang="ko-KR" altLang="en-US" sz="5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bg1">
                  <a:lumMod val="7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A35ADDF-178A-4337-A538-9A8640941240}"/>
              </a:ext>
            </a:extLst>
          </p:cNvPr>
          <p:cNvSpPr txBox="1"/>
          <p:nvPr/>
        </p:nvSpPr>
        <p:spPr>
          <a:xfrm>
            <a:off x="636782" y="7588930"/>
            <a:ext cx="10230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답글 </a:t>
            </a:r>
            <a:r>
              <a:rPr lang="en-US" altLang="ko-KR" sz="8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31</a:t>
            </a:r>
            <a:r>
              <a:rPr lang="ko-KR" altLang="en-US" sz="8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개 모두 보기</a:t>
            </a:r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8371D77F-D893-46AB-BF9A-158AB8CBD9D6}"/>
              </a:ext>
            </a:extLst>
          </p:cNvPr>
          <p:cNvSpPr/>
          <p:nvPr/>
        </p:nvSpPr>
        <p:spPr>
          <a:xfrm rot="18900000">
            <a:off x="1587785" y="7677574"/>
            <a:ext cx="45719" cy="45719"/>
          </a:xfrm>
          <a:prstGeom prst="corner">
            <a:avLst>
              <a:gd name="adj1" fmla="val 32646"/>
              <a:gd name="adj2" fmla="val 3264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F96B4B1-008B-43C5-B04E-44167DEFFEE4}"/>
              </a:ext>
            </a:extLst>
          </p:cNvPr>
          <p:cNvGrpSpPr/>
          <p:nvPr/>
        </p:nvGrpSpPr>
        <p:grpSpPr>
          <a:xfrm>
            <a:off x="236960" y="8075178"/>
            <a:ext cx="3380998" cy="818324"/>
            <a:chOff x="236960" y="6986050"/>
            <a:chExt cx="3380998" cy="818324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A2CACF14-CEB8-441A-AFC6-A37747E56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667" b="11667"/>
            <a:stretch/>
          </p:blipFill>
          <p:spPr>
            <a:xfrm>
              <a:off x="236960" y="6993653"/>
              <a:ext cx="396000" cy="396000"/>
            </a:xfrm>
            <a:prstGeom prst="ellipse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E1B29EA-DB88-4209-B009-56E7B270ACDB}"/>
                </a:ext>
              </a:extLst>
            </p:cNvPr>
            <p:cNvSpPr txBox="1"/>
            <p:nvPr/>
          </p:nvSpPr>
          <p:spPr>
            <a:xfrm>
              <a:off x="650479" y="6986050"/>
              <a:ext cx="886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윤피티 </a:t>
              </a:r>
              <a:r>
                <a:rPr lang="en-US" altLang="ko-KR" sz="7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7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시간 전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FF1D7A6-7DAF-415E-AB9B-18892402FAB9}"/>
                </a:ext>
              </a:extLst>
            </p:cNvPr>
            <p:cNvSpPr txBox="1"/>
            <p:nvPr/>
          </p:nvSpPr>
          <p:spPr>
            <a:xfrm>
              <a:off x="650479" y="7162242"/>
              <a:ext cx="29674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그리고 다음 영상은 이런 것도 </a:t>
              </a:r>
              <a:r>
                <a:rPr lang="ko-KR" altLang="en-US" sz="1000" dirty="0" err="1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해주셨으면</a:t>
              </a:r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좋겠습니다</a:t>
              </a:r>
              <a:endParaRPr lang="ko-KR" altLang="en-US" sz="7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121" name="그래픽 120" descr="엄지 올리기">
              <a:extLst>
                <a:ext uri="{FF2B5EF4-FFF2-40B4-BE49-F238E27FC236}">
                  <a16:creationId xmlns:a16="http://schemas.microsoft.com/office/drawing/2014/main" id="{4572F61B-6E12-4AA6-B115-EEF4B9C08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942" y="7462107"/>
              <a:ext cx="146360" cy="146360"/>
            </a:xfrm>
            <a:prstGeom prst="rect">
              <a:avLst/>
            </a:prstGeom>
          </p:spPr>
        </p:pic>
        <p:pic>
          <p:nvPicPr>
            <p:cNvPr id="122" name="그래픽 121" descr="엄지 올리기">
              <a:extLst>
                <a:ext uri="{FF2B5EF4-FFF2-40B4-BE49-F238E27FC236}">
                  <a16:creationId xmlns:a16="http://schemas.microsoft.com/office/drawing/2014/main" id="{832CE92D-2597-435B-B58D-D3935D39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1199046" y="7462106"/>
              <a:ext cx="146360" cy="14636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6EBCEBD-7472-4808-9384-544E906FBB48}"/>
                </a:ext>
              </a:extLst>
            </p:cNvPr>
            <p:cNvSpPr txBox="1"/>
            <p:nvPr/>
          </p:nvSpPr>
          <p:spPr>
            <a:xfrm>
              <a:off x="826172" y="7427564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33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335CAC-F8F1-4882-AE9B-061EEC71FA58}"/>
                </a:ext>
              </a:extLst>
            </p:cNvPr>
            <p:cNvSpPr txBox="1"/>
            <p:nvPr/>
          </p:nvSpPr>
          <p:spPr>
            <a:xfrm>
              <a:off x="1277775" y="7427564"/>
              <a:ext cx="2391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6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5AA51FE-E9BA-48E4-B4D7-686C46B4BFA9}"/>
                </a:ext>
              </a:extLst>
            </p:cNvPr>
            <p:cNvSpPr txBox="1"/>
            <p:nvPr/>
          </p:nvSpPr>
          <p:spPr>
            <a:xfrm>
              <a:off x="1537260" y="7427564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답글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C1CF60-5353-416E-817F-60B50BBF4DC5}"/>
                </a:ext>
              </a:extLst>
            </p:cNvPr>
            <p:cNvSpPr txBox="1"/>
            <p:nvPr/>
          </p:nvSpPr>
          <p:spPr>
            <a:xfrm>
              <a:off x="636782" y="7588930"/>
              <a:ext cx="9685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답글 </a:t>
              </a:r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</a:t>
              </a:r>
              <a:r>
                <a:rPr lang="ko-KR" altLang="en-US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 모두 보기</a:t>
              </a:r>
            </a:p>
          </p:txBody>
        </p:sp>
        <p:sp>
          <p:nvSpPr>
            <p:cNvPr id="127" name="L 도형 126">
              <a:extLst>
                <a:ext uri="{FF2B5EF4-FFF2-40B4-BE49-F238E27FC236}">
                  <a16:creationId xmlns:a16="http://schemas.microsoft.com/office/drawing/2014/main" id="{A7CF8FEB-DF42-40A8-A611-6FD032A6FE8B}"/>
                </a:ext>
              </a:extLst>
            </p:cNvPr>
            <p:cNvSpPr/>
            <p:nvPr/>
          </p:nvSpPr>
          <p:spPr>
            <a:xfrm rot="18900000">
              <a:off x="1587785" y="7677574"/>
              <a:ext cx="45719" cy="45719"/>
            </a:xfrm>
            <a:prstGeom prst="corner">
              <a:avLst>
                <a:gd name="adj1" fmla="val 32646"/>
                <a:gd name="adj2" fmla="val 3264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CDE0CFF-B03B-454E-B120-78E9548A97E3}"/>
              </a:ext>
            </a:extLst>
          </p:cNvPr>
          <p:cNvGrpSpPr/>
          <p:nvPr/>
        </p:nvGrpSpPr>
        <p:grpSpPr>
          <a:xfrm>
            <a:off x="249675" y="9164306"/>
            <a:ext cx="1661405" cy="840132"/>
            <a:chOff x="249675" y="8991476"/>
            <a:chExt cx="1661405" cy="840132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55D7C38-7192-4C5D-9980-8B44C3BA111D}"/>
                </a:ext>
              </a:extLst>
            </p:cNvPr>
            <p:cNvSpPr txBox="1"/>
            <p:nvPr/>
          </p:nvSpPr>
          <p:spPr>
            <a:xfrm>
              <a:off x="650479" y="9013284"/>
              <a:ext cx="9733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YPTLAB</a:t>
              </a:r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7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</a:t>
              </a:r>
              <a:r>
                <a:rPr lang="ko-KR" altLang="en-US" sz="7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시간 전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743BCF5-C768-46B4-8791-80BA5042C29D}"/>
                </a:ext>
              </a:extLst>
            </p:cNvPr>
            <p:cNvSpPr txBox="1"/>
            <p:nvPr/>
          </p:nvSpPr>
          <p:spPr>
            <a:xfrm>
              <a:off x="650479" y="9189476"/>
              <a:ext cx="1104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진짜 공감합니다 </a:t>
              </a:r>
              <a:r>
                <a:rPr lang="en-US" altLang="ko-KR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!</a:t>
              </a:r>
              <a:endParaRPr lang="ko-KR" altLang="en-US" sz="7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132" name="그래픽 131" descr="엄지 올리기">
              <a:extLst>
                <a:ext uri="{FF2B5EF4-FFF2-40B4-BE49-F238E27FC236}">
                  <a16:creationId xmlns:a16="http://schemas.microsoft.com/office/drawing/2014/main" id="{70D78F44-1EF7-4829-8DB0-9FB0FC490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942" y="9489341"/>
              <a:ext cx="146360" cy="146360"/>
            </a:xfrm>
            <a:prstGeom prst="rect">
              <a:avLst/>
            </a:prstGeom>
          </p:spPr>
        </p:pic>
        <p:pic>
          <p:nvPicPr>
            <p:cNvPr id="133" name="그래픽 132" descr="엄지 올리기">
              <a:extLst>
                <a:ext uri="{FF2B5EF4-FFF2-40B4-BE49-F238E27FC236}">
                  <a16:creationId xmlns:a16="http://schemas.microsoft.com/office/drawing/2014/main" id="{9A3FD3C4-9A03-490E-8901-2D2329F1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1199046" y="9489340"/>
              <a:ext cx="146360" cy="146360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6946FFD-CBAA-4D30-9F03-B43D69FAC1B6}"/>
                </a:ext>
              </a:extLst>
            </p:cNvPr>
            <p:cNvSpPr txBox="1"/>
            <p:nvPr/>
          </p:nvSpPr>
          <p:spPr>
            <a:xfrm>
              <a:off x="826172" y="9454798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721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16E1877-2B73-4D32-B657-236BFD0B45A6}"/>
                </a:ext>
              </a:extLst>
            </p:cNvPr>
            <p:cNvSpPr txBox="1"/>
            <p:nvPr/>
          </p:nvSpPr>
          <p:spPr>
            <a:xfrm>
              <a:off x="1277775" y="9454798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34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D3EDA89-64B6-4C32-A151-036AB4F1B2DE}"/>
                </a:ext>
              </a:extLst>
            </p:cNvPr>
            <p:cNvSpPr txBox="1"/>
            <p:nvPr/>
          </p:nvSpPr>
          <p:spPr>
            <a:xfrm>
              <a:off x="1537260" y="9454798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답글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C5672DD-8AD6-472D-91D2-54FA61E3AF85}"/>
                </a:ext>
              </a:extLst>
            </p:cNvPr>
            <p:cNvSpPr txBox="1"/>
            <p:nvPr/>
          </p:nvSpPr>
          <p:spPr>
            <a:xfrm>
              <a:off x="636782" y="9616164"/>
              <a:ext cx="9685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답글 </a:t>
              </a:r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</a:t>
              </a:r>
              <a:r>
                <a:rPr lang="ko-KR" altLang="en-US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 모두 보기</a:t>
              </a:r>
            </a:p>
          </p:txBody>
        </p:sp>
        <p:sp>
          <p:nvSpPr>
            <p:cNvPr id="197" name="L 도형 196">
              <a:extLst>
                <a:ext uri="{FF2B5EF4-FFF2-40B4-BE49-F238E27FC236}">
                  <a16:creationId xmlns:a16="http://schemas.microsoft.com/office/drawing/2014/main" id="{3DF8EBB1-221C-41E1-8221-11818660A9DF}"/>
                </a:ext>
              </a:extLst>
            </p:cNvPr>
            <p:cNvSpPr/>
            <p:nvPr/>
          </p:nvSpPr>
          <p:spPr>
            <a:xfrm rot="18900000">
              <a:off x="1587785" y="9704808"/>
              <a:ext cx="45719" cy="45719"/>
            </a:xfrm>
            <a:prstGeom prst="corner">
              <a:avLst>
                <a:gd name="adj1" fmla="val 32646"/>
                <a:gd name="adj2" fmla="val 3264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E691938D-4B8B-48F0-831B-6A6C06A188CB}"/>
                </a:ext>
              </a:extLst>
            </p:cNvPr>
            <p:cNvSpPr/>
            <p:nvPr/>
          </p:nvSpPr>
          <p:spPr>
            <a:xfrm>
              <a:off x="249675" y="8991476"/>
              <a:ext cx="396000" cy="39600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E6DEE1-60C1-4940-A2FB-8C3AF2F10A4E}"/>
              </a:ext>
            </a:extLst>
          </p:cNvPr>
          <p:cNvGrpSpPr/>
          <p:nvPr/>
        </p:nvGrpSpPr>
        <p:grpSpPr>
          <a:xfrm>
            <a:off x="249675" y="10275242"/>
            <a:ext cx="3284927" cy="818324"/>
            <a:chOff x="249675" y="10026901"/>
            <a:chExt cx="3284927" cy="818324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DE19B886-77DF-486D-8EC3-584C136F542C}"/>
                </a:ext>
              </a:extLst>
            </p:cNvPr>
            <p:cNvSpPr txBox="1"/>
            <p:nvPr/>
          </p:nvSpPr>
          <p:spPr>
            <a:xfrm>
              <a:off x="650479" y="10026901"/>
              <a:ext cx="11769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스튜디오</a:t>
              </a:r>
              <a:r>
                <a:rPr lang="en-US" altLang="ko-KR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206</a:t>
              </a:r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</a:t>
              </a:r>
              <a:r>
                <a:rPr lang="en-US" altLang="ko-KR" sz="7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34</a:t>
              </a:r>
              <a:r>
                <a:rPr lang="ko-KR" altLang="en-US" sz="7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분 전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89769A2-1F64-455D-8509-FDFB88641F3C}"/>
                </a:ext>
              </a:extLst>
            </p:cNvPr>
            <p:cNvSpPr txBox="1"/>
            <p:nvPr/>
          </p:nvSpPr>
          <p:spPr>
            <a:xfrm>
              <a:off x="650479" y="10203093"/>
              <a:ext cx="28841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감사합니다</a:t>
              </a:r>
              <a:r>
                <a:rPr lang="en-US" altLang="ko-KR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, </a:t>
              </a:r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더 좋은 컨텐츠 공유하도록 하겠습니다</a:t>
              </a:r>
              <a:r>
                <a:rPr lang="en-US" altLang="ko-KR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</a:t>
              </a:r>
              <a:endParaRPr lang="ko-KR" altLang="en-US" sz="7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202" name="그래픽 201" descr="엄지 올리기">
              <a:extLst>
                <a:ext uri="{FF2B5EF4-FFF2-40B4-BE49-F238E27FC236}">
                  <a16:creationId xmlns:a16="http://schemas.microsoft.com/office/drawing/2014/main" id="{496F19FD-84EB-4B33-8A0C-3C2A584E9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942" y="10502958"/>
              <a:ext cx="146360" cy="146360"/>
            </a:xfrm>
            <a:prstGeom prst="rect">
              <a:avLst/>
            </a:prstGeom>
          </p:spPr>
        </p:pic>
        <p:pic>
          <p:nvPicPr>
            <p:cNvPr id="203" name="그래픽 202" descr="엄지 올리기">
              <a:extLst>
                <a:ext uri="{FF2B5EF4-FFF2-40B4-BE49-F238E27FC236}">
                  <a16:creationId xmlns:a16="http://schemas.microsoft.com/office/drawing/2014/main" id="{806BA26A-B6C9-4287-93A9-9A8105E4E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1199046" y="10502957"/>
              <a:ext cx="146360" cy="146360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A50F61D-1725-4346-AC33-5072336A0E96}"/>
                </a:ext>
              </a:extLst>
            </p:cNvPr>
            <p:cNvSpPr txBox="1"/>
            <p:nvPr/>
          </p:nvSpPr>
          <p:spPr>
            <a:xfrm>
              <a:off x="826172" y="10468415"/>
              <a:ext cx="3481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841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860660A-0583-476D-85F2-D4F5D40F517F}"/>
                </a:ext>
              </a:extLst>
            </p:cNvPr>
            <p:cNvSpPr txBox="1"/>
            <p:nvPr/>
          </p:nvSpPr>
          <p:spPr>
            <a:xfrm>
              <a:off x="1277775" y="10468415"/>
              <a:ext cx="2391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3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3585EB0-A6B3-4595-B60D-BE74C484AD7A}"/>
                </a:ext>
              </a:extLst>
            </p:cNvPr>
            <p:cNvSpPr txBox="1"/>
            <p:nvPr/>
          </p:nvSpPr>
          <p:spPr>
            <a:xfrm>
              <a:off x="1537260" y="10468415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답글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02C560D-C30F-4388-9792-C3B5EFB8432A}"/>
                </a:ext>
              </a:extLst>
            </p:cNvPr>
            <p:cNvSpPr txBox="1"/>
            <p:nvPr/>
          </p:nvSpPr>
          <p:spPr>
            <a:xfrm>
              <a:off x="636782" y="10629781"/>
              <a:ext cx="10775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답글 </a:t>
              </a:r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104</a:t>
              </a:r>
              <a:r>
                <a:rPr lang="ko-KR" altLang="en-US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 모두 보기</a:t>
              </a:r>
            </a:p>
          </p:txBody>
        </p:sp>
        <p:sp>
          <p:nvSpPr>
            <p:cNvPr id="208" name="L 도형 207">
              <a:extLst>
                <a:ext uri="{FF2B5EF4-FFF2-40B4-BE49-F238E27FC236}">
                  <a16:creationId xmlns:a16="http://schemas.microsoft.com/office/drawing/2014/main" id="{2929C2F8-310B-4333-9334-EC001BB2E5C1}"/>
                </a:ext>
              </a:extLst>
            </p:cNvPr>
            <p:cNvSpPr/>
            <p:nvPr/>
          </p:nvSpPr>
          <p:spPr>
            <a:xfrm rot="18900000">
              <a:off x="1587785" y="10718425"/>
              <a:ext cx="45719" cy="45719"/>
            </a:xfrm>
            <a:prstGeom prst="corner">
              <a:avLst>
                <a:gd name="adj1" fmla="val 32646"/>
                <a:gd name="adj2" fmla="val 3264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532D4DBA-A141-4EB9-8BC1-1ADA86181436}"/>
                </a:ext>
              </a:extLst>
            </p:cNvPr>
            <p:cNvSpPr/>
            <p:nvPr/>
          </p:nvSpPr>
          <p:spPr>
            <a:xfrm>
              <a:off x="249675" y="10052696"/>
              <a:ext cx="396000" cy="396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DEE7213-9B70-4BB8-B136-A1AA2FD619AC}"/>
              </a:ext>
            </a:extLst>
          </p:cNvPr>
          <p:cNvGrpSpPr/>
          <p:nvPr/>
        </p:nvGrpSpPr>
        <p:grpSpPr>
          <a:xfrm>
            <a:off x="249675" y="11364368"/>
            <a:ext cx="3105391" cy="818324"/>
            <a:chOff x="249675" y="11040518"/>
            <a:chExt cx="3105391" cy="818324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554982FF-040E-4184-B72D-309F18312B74}"/>
                </a:ext>
              </a:extLst>
            </p:cNvPr>
            <p:cNvSpPr txBox="1"/>
            <p:nvPr/>
          </p:nvSpPr>
          <p:spPr>
            <a:xfrm>
              <a:off x="650479" y="11040518"/>
              <a:ext cx="7681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슬기 </a:t>
              </a:r>
              <a:r>
                <a:rPr lang="en-US" altLang="ko-KR" sz="7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7</a:t>
              </a:r>
              <a:r>
                <a:rPr lang="ko-KR" altLang="en-US" sz="7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시간 전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048F14A-ADA8-4A79-AAEF-9546A30788AB}"/>
                </a:ext>
              </a:extLst>
            </p:cNvPr>
            <p:cNvSpPr txBox="1"/>
            <p:nvPr/>
          </p:nvSpPr>
          <p:spPr>
            <a:xfrm>
              <a:off x="650479" y="11216710"/>
              <a:ext cx="27045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그냥 팬이라서 넣어봤어요</a:t>
              </a:r>
              <a:r>
                <a:rPr lang="en-US" altLang="ko-KR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. </a:t>
              </a:r>
              <a:r>
                <a:rPr lang="ko-KR" altLang="en-US" sz="1000" dirty="0" err="1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존예라고</a:t>
              </a:r>
              <a:r>
                <a:rPr lang="ko-KR" altLang="en-US" sz="10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 생각합니다</a:t>
              </a:r>
              <a:endParaRPr lang="ko-KR" altLang="en-US" sz="7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pic>
          <p:nvPicPr>
            <p:cNvPr id="213" name="그래픽 212" descr="엄지 올리기">
              <a:extLst>
                <a:ext uri="{FF2B5EF4-FFF2-40B4-BE49-F238E27FC236}">
                  <a16:creationId xmlns:a16="http://schemas.microsoft.com/office/drawing/2014/main" id="{A32BACBA-70AA-49D2-A082-96F0EAAB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942" y="11516575"/>
              <a:ext cx="146360" cy="146360"/>
            </a:xfrm>
            <a:prstGeom prst="rect">
              <a:avLst/>
            </a:prstGeom>
          </p:spPr>
        </p:pic>
        <p:pic>
          <p:nvPicPr>
            <p:cNvPr id="214" name="그래픽 213" descr="엄지 올리기">
              <a:extLst>
                <a:ext uri="{FF2B5EF4-FFF2-40B4-BE49-F238E27FC236}">
                  <a16:creationId xmlns:a16="http://schemas.microsoft.com/office/drawing/2014/main" id="{F3370C72-1802-473A-97EE-FDCE3E59C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1199046" y="11516574"/>
              <a:ext cx="146360" cy="146360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5FED0CAB-35B4-4EA5-9D69-29B825CE019B}"/>
                </a:ext>
              </a:extLst>
            </p:cNvPr>
            <p:cNvSpPr txBox="1"/>
            <p:nvPr/>
          </p:nvSpPr>
          <p:spPr>
            <a:xfrm>
              <a:off x="826172" y="11482032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48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5CF0DB5D-140B-459A-8FD1-D9363121530F}"/>
                </a:ext>
              </a:extLst>
            </p:cNvPr>
            <p:cNvSpPr txBox="1"/>
            <p:nvPr/>
          </p:nvSpPr>
          <p:spPr>
            <a:xfrm>
              <a:off x="1277775" y="11482032"/>
              <a:ext cx="293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10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E068676-C830-482C-BEE3-D2CD2FF493B3}"/>
                </a:ext>
              </a:extLst>
            </p:cNvPr>
            <p:cNvSpPr txBox="1"/>
            <p:nvPr/>
          </p:nvSpPr>
          <p:spPr>
            <a:xfrm>
              <a:off x="1537260" y="11482032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답글</a:t>
              </a:r>
              <a:endParaRPr lang="ko-KR" altLang="en-US" sz="5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5CDD61C-4597-4AA4-8B6C-34BE5955503B}"/>
                </a:ext>
              </a:extLst>
            </p:cNvPr>
            <p:cNvSpPr txBox="1"/>
            <p:nvPr/>
          </p:nvSpPr>
          <p:spPr>
            <a:xfrm>
              <a:off x="636782" y="11643398"/>
              <a:ext cx="10230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답글 </a:t>
              </a:r>
              <a:r>
                <a:rPr lang="en-US" altLang="ko-KR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31</a:t>
              </a:r>
              <a:r>
                <a:rPr lang="ko-KR" altLang="en-US" sz="8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개 모두 보기</a:t>
              </a:r>
            </a:p>
          </p:txBody>
        </p:sp>
        <p:sp>
          <p:nvSpPr>
            <p:cNvPr id="219" name="L 도형 218">
              <a:extLst>
                <a:ext uri="{FF2B5EF4-FFF2-40B4-BE49-F238E27FC236}">
                  <a16:creationId xmlns:a16="http://schemas.microsoft.com/office/drawing/2014/main" id="{18A3018C-0C48-4C0B-AAB2-BD877B1B4A4D}"/>
                </a:ext>
              </a:extLst>
            </p:cNvPr>
            <p:cNvSpPr/>
            <p:nvPr/>
          </p:nvSpPr>
          <p:spPr>
            <a:xfrm rot="18900000">
              <a:off x="1587785" y="11732042"/>
              <a:ext cx="45719" cy="45719"/>
            </a:xfrm>
            <a:prstGeom prst="corner">
              <a:avLst>
                <a:gd name="adj1" fmla="val 32646"/>
                <a:gd name="adj2" fmla="val 3264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B0FFA16A-7D19-4AC4-A8A8-0AA76223C6D8}"/>
                </a:ext>
              </a:extLst>
            </p:cNvPr>
            <p:cNvSpPr/>
            <p:nvPr/>
          </p:nvSpPr>
          <p:spPr>
            <a:xfrm>
              <a:off x="249675" y="11069069"/>
              <a:ext cx="396000" cy="39600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011930" y="203665"/>
            <a:ext cx="4168140" cy="281291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F485928-9D34-4FBA-96B0-8EFE287E0B73}"/>
              </a:ext>
            </a:extLst>
          </p:cNvPr>
          <p:cNvSpPr txBox="1"/>
          <p:nvPr/>
        </p:nvSpPr>
        <p:spPr>
          <a:xfrm>
            <a:off x="8647209" y="840601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다음 동영상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C08A63C-84D8-479C-ABD9-BFC08275184C}"/>
              </a:ext>
            </a:extLst>
          </p:cNvPr>
          <p:cNvCxnSpPr>
            <a:cxnSpLocks/>
          </p:cNvCxnSpPr>
          <p:nvPr/>
        </p:nvCxnSpPr>
        <p:spPr>
          <a:xfrm flipH="1">
            <a:off x="8703733" y="2214740"/>
            <a:ext cx="316935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BDA86CF-90A1-4ABD-89DA-8252E24FF9EF}"/>
              </a:ext>
            </a:extLst>
          </p:cNvPr>
          <p:cNvSpPr txBox="1"/>
          <p:nvPr/>
        </p:nvSpPr>
        <p:spPr>
          <a:xfrm>
            <a:off x="10884878" y="871379"/>
            <a:ext cx="688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자동 재생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E5373A1-D835-4E15-B3BB-1DA7D127E076}"/>
              </a:ext>
            </a:extLst>
          </p:cNvPr>
          <p:cNvGrpSpPr/>
          <p:nvPr/>
        </p:nvGrpSpPr>
        <p:grpSpPr>
          <a:xfrm>
            <a:off x="11552884" y="912598"/>
            <a:ext cx="320206" cy="163782"/>
            <a:chOff x="11314582" y="1056763"/>
            <a:chExt cx="428956" cy="21940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E3DB0F4-FFF5-4759-9BE5-CB025658BD05}"/>
                </a:ext>
              </a:extLst>
            </p:cNvPr>
            <p:cNvSpPr/>
            <p:nvPr/>
          </p:nvSpPr>
          <p:spPr>
            <a:xfrm>
              <a:off x="11314582" y="1088336"/>
              <a:ext cx="428956" cy="1562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CBCC3E07-F612-493C-9950-56277D91A13D}"/>
                </a:ext>
              </a:extLst>
            </p:cNvPr>
            <p:cNvSpPr/>
            <p:nvPr/>
          </p:nvSpPr>
          <p:spPr>
            <a:xfrm>
              <a:off x="11515394" y="1056763"/>
              <a:ext cx="219406" cy="219406"/>
            </a:xfrm>
            <a:prstGeom prst="roundRect">
              <a:avLst>
                <a:gd name="adj" fmla="val 50000"/>
              </a:avLst>
            </a:prstGeom>
            <a:solidFill>
              <a:srgbClr val="1259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2280792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VIDEO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최근 본 동영상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좋아요 표시한 동영상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더보기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Design 2018@ YPTLAB</a:t>
                </a:r>
                <a:endParaRPr lang="ko-KR" altLang="en-US" sz="9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2846A58-87C0-4C25-B7BC-D02B81565EAB}"/>
              </a:ext>
            </a:extLst>
          </p:cNvPr>
          <p:cNvSpPr/>
          <p:nvPr/>
        </p:nvSpPr>
        <p:spPr>
          <a:xfrm>
            <a:off x="-15253" y="0"/>
            <a:ext cx="12207253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FEB5B18D-FDFE-47E4-97B6-C1B66306A4DD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08" y="2286876"/>
            <a:ext cx="3329777" cy="981212"/>
          </a:xfrm>
          <a:prstGeom prst="rect">
            <a:avLst/>
          </a:prstGeom>
        </p:spPr>
      </p:pic>
      <p:pic>
        <p:nvPicPr>
          <p:cNvPr id="144" name="그림 143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FEF2397C-A97A-442A-BCC2-90E7E03C6C42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126" y="237624"/>
            <a:ext cx="955621" cy="244613"/>
          </a:xfrm>
          <a:prstGeom prst="rect">
            <a:avLst/>
          </a:prstGeom>
        </p:spPr>
      </p:pic>
      <p:pic>
        <p:nvPicPr>
          <p:cNvPr id="145" name="그림 144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9FFCEEDE-C921-4FAB-8C3A-26A5171AE97E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pic>
        <p:nvPicPr>
          <p:cNvPr id="6" name="그림 5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D94038E6-2064-4127-9730-1761652E008B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08" y="3413347"/>
            <a:ext cx="3329777" cy="953948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ECD3EEB-18FB-4F95-961E-E4E9B507551F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08" y="4494058"/>
            <a:ext cx="3329777" cy="1023636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ADA8BA6D-F92A-49D6-AD4A-C4E93EBA5B5B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08" y="1261336"/>
            <a:ext cx="3329777" cy="914306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DC95AD02-5348-4ABD-8C84-F5C283EE87B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8"/>
          <a:stretch/>
        </p:blipFill>
        <p:spPr>
          <a:xfrm>
            <a:off x="8647209" y="5740344"/>
            <a:ext cx="3357157" cy="10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7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C1CBF4-240B-4872-8E68-D2A5A693DEB4}"/>
              </a:ext>
            </a:extLst>
          </p:cNvPr>
          <p:cNvSpPr txBox="1"/>
          <p:nvPr/>
        </p:nvSpPr>
        <p:spPr>
          <a:xfrm>
            <a:off x="4870343" y="2551837"/>
            <a:ext cx="2451312" cy="17543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THANK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YOU</a:t>
            </a:r>
            <a:endParaRPr lang="ko-KR" altLang="en-US" sz="5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77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B7378E-06B5-4A5E-B627-FDB445850D2D}"/>
              </a:ext>
            </a:extLst>
          </p:cNvPr>
          <p:cNvGrpSpPr/>
          <p:nvPr/>
        </p:nvGrpSpPr>
        <p:grpSpPr>
          <a:xfrm>
            <a:off x="4160589" y="1442853"/>
            <a:ext cx="6290456" cy="3972294"/>
            <a:chOff x="2978245" y="1307038"/>
            <a:chExt cx="6290456" cy="3972294"/>
          </a:xfrm>
        </p:grpSpPr>
        <p:grpSp>
          <p:nvGrpSpPr>
            <p:cNvPr id="10" name="그룹 9"/>
            <p:cNvGrpSpPr/>
            <p:nvPr/>
          </p:nvGrpSpPr>
          <p:grpSpPr>
            <a:xfrm>
              <a:off x="2978245" y="1307038"/>
              <a:ext cx="6290456" cy="949512"/>
              <a:chOff x="3729482" y="1307038"/>
              <a:chExt cx="6290456" cy="949512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5887794" y="1307038"/>
                <a:ext cx="1973617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3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CC181E"/>
                    </a:solidFill>
                    <a:latin typeface="AlternateGothic2 BT" panose="020B0608020202050204" pitchFamily="34" charset="0"/>
                    <a:cs typeface="Arial" panose="020B0604020202020204" pitchFamily="34" charset="0"/>
                  </a:rPr>
                  <a:t>계획 의도</a:t>
                </a: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3729482" y="1794885"/>
                <a:ext cx="6290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AlternateGothic2 BT" panose="020B0608020202050204" pitchFamily="34" charset="0"/>
                    <a:cs typeface="Arial" panose="020B0604020202020204" pitchFamily="34" charset="0"/>
                  </a:rPr>
                  <a:t>It included the  work  of fabric artists</a:t>
                </a:r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AlternateGothic2 BT" panose="020B060802020205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3306152" y="4515695"/>
              <a:ext cx="1112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C181E"/>
                  </a:solidFill>
                  <a:latin typeface="AlternateGothic2 BT" panose="020B0608020202050204" pitchFamily="34" charset="0"/>
                  <a:cs typeface="Arial" panose="020B0604020202020204" pitchFamily="34" charset="0"/>
                </a:rPr>
                <a:t>LOGIN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322987" y="4939183"/>
              <a:ext cx="11432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lternateGothic2 BT" panose="020B0608020202050204" pitchFamily="34" charset="0"/>
                  <a:cs typeface="Arial" panose="020B0604020202020204" pitchFamily="34" charset="0"/>
                </a:rPr>
                <a:t>유종민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lternateGothic2 BT" panose="020B0608020202050204" pitchFamily="34" charset="0"/>
                  <a:cs typeface="Arial" panose="020B0604020202020204" pitchFamily="34" charset="0"/>
                </a:rPr>
                <a:t> 김하은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532236" y="5002333"/>
              <a:ext cx="16401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lternateGothic2 BT" panose="020B0608020202050204" pitchFamily="34" charset="0"/>
                  <a:cs typeface="Arial" panose="020B0604020202020204" pitchFamily="34" charset="0"/>
                </a:rPr>
                <a:t>최연식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lternateGothic2 BT" panose="020B060802020205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lternateGothic2 BT" panose="020B0608020202050204" pitchFamily="34" charset="0"/>
                  <a:cs typeface="Arial" panose="020B0604020202020204" pitchFamily="34" charset="0"/>
                </a:rPr>
                <a:t>김보근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F3F3F"/>
                  </a:solidFill>
                  <a:latin typeface="AlternateGothic2 BT" panose="020B0608020202050204" pitchFamily="34" charset="0"/>
                  <a:cs typeface="Arial" panose="020B0604020202020204" pitchFamily="34" charset="0"/>
                </a:rPr>
                <a:t> 민정환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F3F3F"/>
                </a:solidFill>
                <a:latin typeface="AlternateGothic2 BT" panose="020B06080202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95E7671-D83B-4E76-9CF6-B0F4AADB8C7C}"/>
                </a:ext>
              </a:extLst>
            </p:cNvPr>
            <p:cNvSpPr/>
            <p:nvPr/>
          </p:nvSpPr>
          <p:spPr>
            <a:xfrm>
              <a:off x="7789228" y="4515695"/>
              <a:ext cx="11055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CC181E"/>
                  </a:solidFill>
                  <a:latin typeface="AlternateGothic2 BT" panose="020B0608020202050204" pitchFamily="34" charset="0"/>
                  <a:cs typeface="Arial" panose="020B0604020202020204" pitchFamily="34" charset="0"/>
                </a:rPr>
                <a:t>VIDEO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2F9007-4DF2-4445-8ECC-210ABF3B08D5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A36F7CA-5BFE-4C12-93F7-2AAAB1709B2C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9CF8084-C2A6-4F1C-8296-5C97B1FE8081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8FBC001-8B80-43E6-B8C1-86606B7E59AC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03D2780D-8361-42CB-A5FF-F5617E8F602E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B7AA42B-5577-42B4-B9F7-D78657AF8897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그래픽 21" descr="집">
                <a:extLst>
                  <a:ext uri="{FF2B5EF4-FFF2-40B4-BE49-F238E27FC236}">
                    <a16:creationId xmlns:a16="http://schemas.microsoft.com/office/drawing/2014/main" id="{5255ADAD-C3A1-45DC-AD17-2277EE123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23" name="그래픽 22" descr="불꽃">
                <a:extLst>
                  <a:ext uri="{FF2B5EF4-FFF2-40B4-BE49-F238E27FC236}">
                    <a16:creationId xmlns:a16="http://schemas.microsoft.com/office/drawing/2014/main" id="{1967BD6A-EF93-4002-BC51-B6237E203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24" name="그래픽 23" descr="별">
                <a:extLst>
                  <a:ext uri="{FF2B5EF4-FFF2-40B4-BE49-F238E27FC236}">
                    <a16:creationId xmlns:a16="http://schemas.microsoft.com/office/drawing/2014/main" id="{A2FFD15E-9ACE-487B-B8B1-CF7189A2D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350E170-9B67-4606-9FA7-E370CA5DA277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49" name="그래픽 48" descr="새로 고침">
                  <a:extLst>
                    <a:ext uri="{FF2B5EF4-FFF2-40B4-BE49-F238E27FC236}">
                      <a16:creationId xmlns:a16="http://schemas.microsoft.com/office/drawing/2014/main" id="{BDC6871B-583E-47E7-88C0-6A398EAA40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67B5F075-89C0-427A-8050-2C1620EA7A3D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B5D0FB-4514-496B-BA8D-2F77781F0416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592231-06A5-4643-8773-198B2D992FCD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E8038B-27CD-4E89-9EE3-59DCF3009525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D6E924-167F-40B4-8D69-889945E843EB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D95190-75F1-4950-B00A-C3C4057005D7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31" name="그래픽 30" descr="시계">
                <a:extLst>
                  <a:ext uri="{FF2B5EF4-FFF2-40B4-BE49-F238E27FC236}">
                    <a16:creationId xmlns:a16="http://schemas.microsoft.com/office/drawing/2014/main" id="{536A027F-5265-4C02-B862-01EB50C42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32" name="그래픽 31" descr="왕관">
                <a:extLst>
                  <a:ext uri="{FF2B5EF4-FFF2-40B4-BE49-F238E27FC236}">
                    <a16:creationId xmlns:a16="http://schemas.microsoft.com/office/drawing/2014/main" id="{9DB1D71C-B019-4407-A9BF-B205FFF80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33" name="그래픽 32" descr="엄지 올리기">
                <a:extLst>
                  <a:ext uri="{FF2B5EF4-FFF2-40B4-BE49-F238E27FC236}">
                    <a16:creationId xmlns:a16="http://schemas.microsoft.com/office/drawing/2014/main" id="{051CE732-6398-4D14-B945-2DD2F6BC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34" name="화살표: 갈매기형 수장 33">
                <a:extLst>
                  <a:ext uri="{FF2B5EF4-FFF2-40B4-BE49-F238E27FC236}">
                    <a16:creationId xmlns:a16="http://schemas.microsoft.com/office/drawing/2014/main" id="{3477D6C0-5B60-4C85-8F08-A8DE0F5F6847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1ACB14-E2C7-464F-AB98-F65B937879FE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F5C071-239B-42F7-A65C-D66B3D06699B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A7A3443-5914-418F-A184-6581CC2B10AB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47A87B-9A5C-4852-8912-CE2C174B3219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ACBF45-96FD-4727-85A6-FBA06AAFD25E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8CABFC-82E9-4727-91DA-3763ADE0FFDE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618B7242-9268-45FE-8ED7-968A9B953BDD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504319EE-7ADB-43CB-950D-8815C73E20C1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78881A2-4293-48FB-856A-AD832199B9C4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0761F8-C617-452E-BB44-0EA94239F12B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128C8A-8363-4942-BE8C-E33894D47C87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A3C4F60-4BA3-41FD-943E-1920D7AB9B2F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FD63B6B-15B0-43F1-BA36-77AF618DDC61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4F3FE18-BB7A-463F-BE30-03E034BE02B3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B269674-B39D-4F9C-827D-4E068213A04C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284775C-01DB-41AD-B376-5CDA6219E841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ADAC49D-E6EC-4781-B097-791AB670DAF3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그림 4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DA3BA1A2-32FA-4C54-A742-33C29E9B66C3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692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011930" y="203665"/>
            <a:ext cx="4168140" cy="281291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ACDC1D-951C-4C98-AA6B-AAF8171AA3E6}"/>
              </a:ext>
            </a:extLst>
          </p:cNvPr>
          <p:cNvSpPr/>
          <p:nvPr/>
        </p:nvSpPr>
        <p:spPr>
          <a:xfrm>
            <a:off x="5184495" y="237112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프로젝트 일정</a:t>
            </a:r>
          </a:p>
        </p:txBody>
      </p:sp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C81629BA-572F-4567-8143-0AE55E50D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879434"/>
              </p:ext>
            </p:extLst>
          </p:nvPr>
        </p:nvGraphicFramePr>
        <p:xfrm>
          <a:off x="2341695" y="817036"/>
          <a:ext cx="9720771" cy="54465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286680">
                  <a:extLst>
                    <a:ext uri="{9D8B030D-6E8A-4147-A177-3AD203B41FA5}">
                      <a16:colId xmlns:a16="http://schemas.microsoft.com/office/drawing/2014/main" val="1882618363"/>
                    </a:ext>
                  </a:extLst>
                </a:gridCol>
                <a:gridCol w="1531329">
                  <a:extLst>
                    <a:ext uri="{9D8B030D-6E8A-4147-A177-3AD203B41FA5}">
                      <a16:colId xmlns:a16="http://schemas.microsoft.com/office/drawing/2014/main" val="574866682"/>
                    </a:ext>
                  </a:extLst>
                </a:gridCol>
                <a:gridCol w="2730702">
                  <a:extLst>
                    <a:ext uri="{9D8B030D-6E8A-4147-A177-3AD203B41FA5}">
                      <a16:colId xmlns:a16="http://schemas.microsoft.com/office/drawing/2014/main" val="1907833358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4287718562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264583355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1723619183"/>
                    </a:ext>
                  </a:extLst>
                </a:gridCol>
                <a:gridCol w="472916">
                  <a:extLst>
                    <a:ext uri="{9D8B030D-6E8A-4147-A177-3AD203B41FA5}">
                      <a16:colId xmlns:a16="http://schemas.microsoft.com/office/drawing/2014/main" val="298554115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471103624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3674989385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307704168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773508455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567309686"/>
                    </a:ext>
                  </a:extLst>
                </a:gridCol>
              </a:tblGrid>
              <a:tr h="48997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항목 </a:t>
                      </a:r>
                      <a:endParaRPr lang="ko-KR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수행 내용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세부 내용 </a:t>
                      </a:r>
                      <a:endParaRPr lang="ko-KR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(3/25)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(3/26)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(3/29)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(3/30)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5</a:t>
                      </a:r>
                      <a:r>
                        <a:rPr lang="ko-KR" altLang="en-US" sz="1400" u="none" strike="noStrike" dirty="0">
                          <a:effectLst/>
                        </a:rPr>
                        <a:t>日 </a:t>
                      </a:r>
                      <a:r>
                        <a:rPr lang="en-US" altLang="ko-KR" sz="1400" u="none" strike="noStrike" dirty="0">
                          <a:effectLst/>
                        </a:rPr>
                        <a:t>(3/31)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(4/1)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(4/2)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8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r>
                        <a:rPr lang="en-US" altLang="ko-KR" sz="1400" u="none" strike="noStrike" dirty="0">
                          <a:effectLst/>
                        </a:rPr>
                        <a:t>(4/5)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9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(4/6)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246954"/>
                  </a:ext>
                </a:extLst>
              </a:tr>
              <a:tr h="4899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분석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요구사항 및 개발환경 분석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Project </a:t>
                      </a:r>
                      <a:r>
                        <a:rPr lang="ko-KR" altLang="en-US" sz="1400" u="none" strike="noStrike" dirty="0">
                          <a:effectLst/>
                        </a:rPr>
                        <a:t>선정 및 계획 수립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823911"/>
                  </a:ext>
                </a:extLst>
              </a:tr>
              <a:tr h="28123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설계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기획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로그인 화면 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787038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회원가입 화면 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51064"/>
                  </a:ext>
                </a:extLst>
              </a:tr>
              <a:tr h="248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비디오리스트 화면설계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71932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뷰 화면설계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602674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업로드 화면설계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0218"/>
                  </a:ext>
                </a:extLst>
              </a:tr>
              <a:tr h="28123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구현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개발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로그인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FC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FC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FC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809885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회원가입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FD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FD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FD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5849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리스트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320895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뷰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396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3967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05942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데이터베이스 구축</a:t>
                      </a: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636190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인터페이스 통합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87421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디자인 </a:t>
                      </a:r>
                      <a:r>
                        <a:rPr lang="en-US" altLang="ko-KR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GUI </a:t>
                      </a:r>
                      <a:r>
                        <a:rPr lang="ko-KR" altLang="en-US" sz="1400" u="none" strike="noStrike">
                          <a:effectLst/>
                        </a:rPr>
                        <a:t>구현</a:t>
                      </a:r>
                      <a:r>
                        <a:rPr lang="en-US" altLang="ko-KR" sz="1400" u="none" strike="noStrike">
                          <a:effectLst/>
                        </a:rPr>
                        <a:t>)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전체 컨텐츠 디자인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033371"/>
                  </a:ext>
                </a:extLst>
              </a:tr>
              <a:tr h="28123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strike="noStrike" dirty="0">
                          <a:effectLst/>
                        </a:rPr>
                        <a:t>테스트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통합테스트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로그인 기능 테스트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3384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테스트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76" marR="5476" marT="547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리스트 테스트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06152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뷰 테스트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A79E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A79E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992278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부가기능 테스트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847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847D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rgbClr val="847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9709"/>
                  </a:ext>
                </a:extLst>
              </a:tr>
            </a:tbl>
          </a:graphicData>
        </a:graphic>
      </p:graphicFrame>
      <p:pic>
        <p:nvPicPr>
          <p:cNvPr id="59" name="그림 58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7A344511-AC31-4205-8F14-1B65582222EE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5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그림 61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0090B885-8BE1-476C-9FB3-6E2E9AE0D79E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963F8F-07AD-42C1-A7B3-9CD3140FF388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4CA71E6-BDAD-4C78-910B-050B14DFC54B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AF7129A-D139-4B63-8887-5CF1BE9A1331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9E6ADAD-2599-449A-A777-8E3D50E00EBF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64" name="그래픽 63" descr="돋보기">
              <a:extLst>
                <a:ext uri="{FF2B5EF4-FFF2-40B4-BE49-F238E27FC236}">
                  <a16:creationId xmlns:a16="http://schemas.microsoft.com/office/drawing/2014/main" id="{E6A10822-B866-4251-9484-E80135F7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C1CDB4-8337-436A-BB58-E2026BCAE07A}"/>
              </a:ext>
            </a:extLst>
          </p:cNvPr>
          <p:cNvSpPr/>
          <p:nvPr/>
        </p:nvSpPr>
        <p:spPr>
          <a:xfrm>
            <a:off x="5037593" y="1077393"/>
            <a:ext cx="3391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CommentDTO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VideoDTO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, </a:t>
            </a:r>
            <a:r>
              <a:rPr lang="en-US" altLang="ko-KR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memberDTO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181E"/>
              </a:solidFill>
              <a:latin typeface="AlternateGothic2 BT" panose="020B060802020205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D4460D-D968-42F8-AAF6-9BDDCB08FB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94" y="4436867"/>
            <a:ext cx="3882157" cy="1593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32012CC9-1509-4A60-B327-D58FF217FBE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37" y="4470259"/>
            <a:ext cx="3678913" cy="1463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C17FA6D-45A7-4A18-A35B-6C8CC7494BB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22" y="1650103"/>
            <a:ext cx="6254410" cy="24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그림 61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0090B885-8BE1-476C-9FB3-6E2E9AE0D79E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963F8F-07AD-42C1-A7B3-9CD3140FF388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4CA71E6-BDAD-4C78-910B-050B14DFC54B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AF7129A-D139-4B63-8887-5CF1BE9A1331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9E6ADAD-2599-449A-A777-8E3D50E00EBF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64" name="그래픽 63" descr="돋보기">
              <a:extLst>
                <a:ext uri="{FF2B5EF4-FFF2-40B4-BE49-F238E27FC236}">
                  <a16:creationId xmlns:a16="http://schemas.microsoft.com/office/drawing/2014/main" id="{E6A10822-B866-4251-9484-E80135F7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C1CDB4-8337-436A-BB58-E2026BCAE07A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CommonClass</a:t>
            </a:r>
            <a:endParaRPr lang="ko-KR" altLang="en-US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C181E"/>
              </a:solidFill>
              <a:latin typeface="AlternateGothic2 BT" panose="020B060802020205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229F880-F2D8-4F56-82A1-961CA20B85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94" y="2338194"/>
            <a:ext cx="5564833" cy="30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8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A2FA2A3-CBA8-4555-BCC5-610428EFDD80}"/>
              </a:ext>
            </a:extLst>
          </p:cNvPr>
          <p:cNvGrpSpPr/>
          <p:nvPr/>
        </p:nvGrpSpPr>
        <p:grpSpPr>
          <a:xfrm>
            <a:off x="4011930" y="203665"/>
            <a:ext cx="4168140" cy="281291"/>
            <a:chOff x="3851910" y="203665"/>
            <a:chExt cx="4168140" cy="281291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2BDA0E3-C864-4EF5-8A11-6FB7FB42037D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7089B1-172B-4E86-9DEE-FB647A8DC1F2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7E17841-2E24-49AB-B94E-C05AFF24F47B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10" name="그래픽 109" descr="돋보기">
              <a:extLst>
                <a:ext uri="{FF2B5EF4-FFF2-40B4-BE49-F238E27FC236}">
                  <a16:creationId xmlns:a16="http://schemas.microsoft.com/office/drawing/2014/main" id="{59674F0E-458C-4256-AF30-09516F9C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119" name="그림 118">
            <a:extLst>
              <a:ext uri="{FF2B5EF4-FFF2-40B4-BE49-F238E27FC236}">
                <a16:creationId xmlns:a16="http://schemas.microsoft.com/office/drawing/2014/main" id="{07716C32-4D2F-4BB2-8938-5DEC11CE1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084E417-E605-4880-B893-38BF91203B6B}"/>
              </a:ext>
            </a:extLst>
          </p:cNvPr>
          <p:cNvSpPr/>
          <p:nvPr/>
        </p:nvSpPr>
        <p:spPr>
          <a:xfrm>
            <a:off x="5184495" y="237112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프로젝트 일정</a:t>
            </a:r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30B8D269-5E3D-4655-BDD8-DFE94B506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309328"/>
              </p:ext>
            </p:extLst>
          </p:nvPr>
        </p:nvGraphicFramePr>
        <p:xfrm>
          <a:off x="2341695" y="817036"/>
          <a:ext cx="9720771" cy="600899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286680">
                  <a:extLst>
                    <a:ext uri="{9D8B030D-6E8A-4147-A177-3AD203B41FA5}">
                      <a16:colId xmlns:a16="http://schemas.microsoft.com/office/drawing/2014/main" val="1882618363"/>
                    </a:ext>
                  </a:extLst>
                </a:gridCol>
                <a:gridCol w="1531329">
                  <a:extLst>
                    <a:ext uri="{9D8B030D-6E8A-4147-A177-3AD203B41FA5}">
                      <a16:colId xmlns:a16="http://schemas.microsoft.com/office/drawing/2014/main" val="574866682"/>
                    </a:ext>
                  </a:extLst>
                </a:gridCol>
                <a:gridCol w="2730702">
                  <a:extLst>
                    <a:ext uri="{9D8B030D-6E8A-4147-A177-3AD203B41FA5}">
                      <a16:colId xmlns:a16="http://schemas.microsoft.com/office/drawing/2014/main" val="1907833358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4287718562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264583355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1723619183"/>
                    </a:ext>
                  </a:extLst>
                </a:gridCol>
                <a:gridCol w="472916">
                  <a:extLst>
                    <a:ext uri="{9D8B030D-6E8A-4147-A177-3AD203B41FA5}">
                      <a16:colId xmlns:a16="http://schemas.microsoft.com/office/drawing/2014/main" val="2985541153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471103624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3674989385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3077041686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2773508455"/>
                    </a:ext>
                  </a:extLst>
                </a:gridCol>
                <a:gridCol w="462393">
                  <a:extLst>
                    <a:ext uri="{9D8B030D-6E8A-4147-A177-3AD203B41FA5}">
                      <a16:colId xmlns:a16="http://schemas.microsoft.com/office/drawing/2014/main" val="567309686"/>
                    </a:ext>
                  </a:extLst>
                </a:gridCol>
              </a:tblGrid>
              <a:tr h="48997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항목 </a:t>
                      </a:r>
                      <a:endParaRPr lang="ko-KR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수행 내용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세부 내용 </a:t>
                      </a:r>
                      <a:endParaRPr lang="ko-KR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(3/25)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(3/26)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(3/29)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(3/30)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5</a:t>
                      </a:r>
                      <a:r>
                        <a:rPr lang="ko-KR" altLang="en-US" sz="1400" u="none" strike="noStrike" dirty="0">
                          <a:effectLst/>
                        </a:rPr>
                        <a:t>日 </a:t>
                      </a:r>
                      <a:r>
                        <a:rPr lang="en-US" altLang="ko-KR" sz="1400" u="none" strike="noStrike" dirty="0">
                          <a:effectLst/>
                        </a:rPr>
                        <a:t>(3/31)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(4/1)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(4/2)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8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r>
                        <a:rPr lang="en-US" altLang="ko-KR" sz="1400" u="none" strike="noStrike" dirty="0">
                          <a:effectLst/>
                        </a:rPr>
                        <a:t>(4/5)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9</a:t>
                      </a:r>
                      <a:r>
                        <a:rPr lang="ko-KR" altLang="en-US" sz="1400" u="none" strike="noStrike" dirty="0">
                          <a:effectLst/>
                        </a:rPr>
                        <a:t>日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US" altLang="ko-KR" sz="1400" u="none" strike="noStrike" dirty="0">
                          <a:effectLst/>
                        </a:rPr>
                        <a:t>(4/6)</a:t>
                      </a:r>
                      <a:endParaRPr lang="en-US" altLang="ko-KR" sz="14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246954"/>
                  </a:ext>
                </a:extLst>
              </a:tr>
              <a:tr h="4899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분석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요구사항 및 개발환경 분석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Project </a:t>
                      </a:r>
                      <a:r>
                        <a:rPr lang="ko-KR" altLang="en-US" sz="1400" u="none" strike="noStrike" dirty="0">
                          <a:effectLst/>
                        </a:rPr>
                        <a:t>선정 및 계획 수립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823911"/>
                  </a:ext>
                </a:extLst>
              </a:tr>
              <a:tr h="28123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설계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기획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로그인 화면 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787038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회원가입 화면 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51064"/>
                  </a:ext>
                </a:extLst>
              </a:tr>
              <a:tr h="248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비디오리스트 화면설계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71932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뷰 화면설계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602674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업로드 화면설계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0218"/>
                  </a:ext>
                </a:extLst>
              </a:tr>
              <a:tr h="28123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구현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개발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로그인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809885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회원가입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5849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리스트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320895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뷰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505942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데이터베이스 구축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636190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좋아요 기능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16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조회수 기능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290081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인터페이스 통합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87421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디자인 </a:t>
                      </a:r>
                      <a:r>
                        <a:rPr lang="en-US" altLang="ko-KR" sz="1400" u="none" strike="noStrike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effectLst/>
                        </a:rPr>
                        <a:t>GUI </a:t>
                      </a:r>
                      <a:r>
                        <a:rPr lang="ko-KR" altLang="en-US" sz="1400" u="none" strike="noStrike">
                          <a:effectLst/>
                        </a:rPr>
                        <a:t>구현</a:t>
                      </a:r>
                      <a:r>
                        <a:rPr lang="en-US" altLang="ko-KR" sz="1400" u="none" strike="noStrike">
                          <a:effectLst/>
                        </a:rPr>
                        <a:t>)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전체 컨텐츠 디자인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033371"/>
                  </a:ext>
                </a:extLst>
              </a:tr>
              <a:tr h="28123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strike="noStrike" dirty="0">
                          <a:effectLst/>
                        </a:rPr>
                        <a:t>테스트 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통합테스트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로그인 기능 테스트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13384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테스트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76" marR="5476" marT="5476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리스트 테스트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806152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비디오 뷰 테스트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992278"/>
                  </a:ext>
                </a:extLst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부가기능 테스트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>
                          <a:effectLst/>
                        </a:rPr>
                        <a:t>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icrosoft GothicNeo" panose="020B0503020000020004" pitchFamily="34" charset="-127"/>
                      </a:endParaRPr>
                    </a:p>
                  </a:txBody>
                  <a:tcPr marL="5476" marR="5476" marT="5476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79709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윤피티연구소 </a:t>
            </a:r>
            <a:r>
              <a:rPr lang="en-US" altLang="ko-KR" sz="10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YPTLAB</a:t>
            </a:r>
            <a:endParaRPr lang="ko-KR" altLang="en-US" sz="10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조회수 </a:t>
            </a:r>
            <a:r>
              <a:rPr lang="en-US" altLang="ko-KR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22,384</a:t>
            </a:r>
            <a:r>
              <a:rPr lang="ko-KR" altLang="en-US" sz="12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게시일 </a:t>
            </a:r>
            <a:r>
              <a:rPr lang="en-US" altLang="ko-KR" sz="90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: 2018. 11. 16</a:t>
            </a:r>
            <a:endParaRPr lang="ko-KR" altLang="en-US" sz="900" dirty="0">
              <a:ln>
                <a:solidFill>
                  <a:srgbClr val="A6A6A6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7C00A1-FFF1-430A-83D2-3C79C63BDBF5}"/>
              </a:ext>
            </a:extLst>
          </p:cNvPr>
          <p:cNvSpPr/>
          <p:nvPr/>
        </p:nvSpPr>
        <p:spPr>
          <a:xfrm>
            <a:off x="-7627" y="-31974"/>
            <a:ext cx="12207253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VIDEO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최근 본 동영상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좋아요 표시한 동영상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spc="-12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더보기</a:t>
                </a:r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Design 2018@ YPTLAB</a:t>
                </a:r>
                <a:endParaRPr lang="ko-KR" altLang="en-US" sz="90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spc="-12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그림 59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32E2701E-24D6-494D-B0FA-EB8AFF6EB012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0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C97F4F-FB8E-42F6-8323-AA735FBC1B23}"/>
              </a:ext>
            </a:extLst>
          </p:cNvPr>
          <p:cNvGrpSpPr/>
          <p:nvPr/>
        </p:nvGrpSpPr>
        <p:grpSpPr>
          <a:xfrm>
            <a:off x="4011930" y="203665"/>
            <a:ext cx="4168140" cy="281291"/>
            <a:chOff x="3851910" y="203665"/>
            <a:chExt cx="4168140" cy="2812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9D2F6C-2252-48E9-99AA-ED9197749DD6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AD0E1D-6B2D-4008-84A2-EA24611D3644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EB542DE-A421-4057-807F-44675B97DA0D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" name="그래픽 18" descr="돋보기">
              <a:extLst>
                <a:ext uri="{FF2B5EF4-FFF2-40B4-BE49-F238E27FC236}">
                  <a16:creationId xmlns:a16="http://schemas.microsoft.com/office/drawing/2014/main" id="{6DA5C683-EEA3-4C25-85F6-86B38E038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EB2C8A-FE2E-4365-9F1C-BB39909D5C8D}"/>
              </a:ext>
            </a:extLst>
          </p:cNvPr>
          <p:cNvSpPr txBox="1"/>
          <p:nvPr/>
        </p:nvSpPr>
        <p:spPr>
          <a:xfrm>
            <a:off x="7198070" y="1247079"/>
            <a:ext cx="1963999" cy="369332"/>
          </a:xfrm>
          <a:prstGeom prst="rect">
            <a:avLst/>
          </a:prstGeom>
          <a:ln>
            <a:prstDash val="lgDashDot"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로그인 주요 기능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81FCEF-7203-411C-BE5B-0F176BAE46F2}"/>
              </a:ext>
            </a:extLst>
          </p:cNvPr>
          <p:cNvSpPr/>
          <p:nvPr/>
        </p:nvSpPr>
        <p:spPr>
          <a:xfrm>
            <a:off x="7198070" y="1869037"/>
            <a:ext cx="4775628" cy="43785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아이디 기억하기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최댓값 제한 기능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콤보박스</a:t>
            </a:r>
            <a:r>
              <a:rPr lang="ko-KR" altLang="en-US" dirty="0"/>
              <a:t> </a:t>
            </a:r>
            <a:r>
              <a:rPr lang="en-US" altLang="ko-KR" dirty="0" err="1"/>
              <a:t>db</a:t>
            </a:r>
            <a:r>
              <a:rPr lang="ko-KR" altLang="en-US" dirty="0"/>
              <a:t>로 연도 넘기기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62" name="그림 61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0090B885-8BE1-476C-9FB3-6E2E9AE0D79E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FA6DB99-DA2E-4A27-9869-FE96E3FDE7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70" y="1646127"/>
            <a:ext cx="377242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2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CEE0FF-3D22-4E10-9E2D-045DBAB0C95E}"/>
              </a:ext>
            </a:extLst>
          </p:cNvPr>
          <p:cNvSpPr/>
          <p:nvPr/>
        </p:nvSpPr>
        <p:spPr>
          <a:xfrm>
            <a:off x="0" y="0"/>
            <a:ext cx="12192000" cy="6886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B41565-FE24-4716-8C74-3F884FA8F5A1}"/>
              </a:ext>
            </a:extLst>
          </p:cNvPr>
          <p:cNvGrpSpPr/>
          <p:nvPr/>
        </p:nvGrpSpPr>
        <p:grpSpPr>
          <a:xfrm>
            <a:off x="253558" y="276623"/>
            <a:ext cx="194117" cy="135373"/>
            <a:chOff x="253558" y="263526"/>
            <a:chExt cx="209992" cy="13537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E31F75E-3D54-4243-8D57-C1EE057EB6B6}"/>
                </a:ext>
              </a:extLst>
            </p:cNvPr>
            <p:cNvCxnSpPr/>
            <p:nvPr/>
          </p:nvCxnSpPr>
          <p:spPr>
            <a:xfrm>
              <a:off x="253558" y="263526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8040810-DACC-4AFB-92AD-549E97992485}"/>
                </a:ext>
              </a:extLst>
            </p:cNvPr>
            <p:cNvCxnSpPr/>
            <p:nvPr/>
          </p:nvCxnSpPr>
          <p:spPr>
            <a:xfrm>
              <a:off x="253558" y="331212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4255839-2054-4727-9E72-BA0BB914841E}"/>
                </a:ext>
              </a:extLst>
            </p:cNvPr>
            <p:cNvCxnSpPr/>
            <p:nvPr/>
          </p:nvCxnSpPr>
          <p:spPr>
            <a:xfrm>
              <a:off x="253558" y="398899"/>
              <a:ext cx="209992" cy="0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EBA2474-493E-4A91-BEC4-1B5E4E69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" y="172860"/>
            <a:ext cx="1057275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CE8F1B-6650-4133-8C3D-F0FDBDFB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910" y="113242"/>
            <a:ext cx="1962150" cy="4953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690F322-EE0B-4A5A-938B-EE6693A978F8}"/>
              </a:ext>
            </a:extLst>
          </p:cNvPr>
          <p:cNvSpPr txBox="1"/>
          <p:nvPr/>
        </p:nvSpPr>
        <p:spPr>
          <a:xfrm>
            <a:off x="650479" y="6001400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윤피티연구소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YPTLAB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9C8535-9E7A-4161-AE74-6258EE92AEA3}"/>
              </a:ext>
            </a:extLst>
          </p:cNvPr>
          <p:cNvSpPr txBox="1"/>
          <p:nvPr/>
        </p:nvSpPr>
        <p:spPr>
          <a:xfrm>
            <a:off x="187634" y="5517694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조회수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22,384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회</a:t>
            </a: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514EAF5-F0AC-4A9F-841B-EC1362BAD4D2}"/>
              </a:ext>
            </a:extLst>
          </p:cNvPr>
          <p:cNvSpPr/>
          <p:nvPr/>
        </p:nvSpPr>
        <p:spPr>
          <a:xfrm>
            <a:off x="236960" y="6001949"/>
            <a:ext cx="395218" cy="39521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F20130-1F78-4AED-8982-A893EDE5CA57}"/>
              </a:ext>
            </a:extLst>
          </p:cNvPr>
          <p:cNvSpPr txBox="1"/>
          <p:nvPr/>
        </p:nvSpPr>
        <p:spPr>
          <a:xfrm>
            <a:off x="650479" y="6179818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게시일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srgbClr val="A6A6A6">
                      <a:alpha val="0"/>
                    </a:srgb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CJK KR Light" panose="020B0300000000000000" pitchFamily="34" charset="-127"/>
                <a:ea typeface="Noto Sans CJK KR Light" panose="020B0300000000000000" pitchFamily="34" charset="-127"/>
                <a:cs typeface="+mn-cs"/>
              </a:rPr>
              <a:t>: 2018. 11. 16</a:t>
            </a:r>
            <a:endParaRPr kumimoji="0" lang="ko-KR" altLang="en-US" sz="900" b="0" i="0" u="none" strike="noStrike" kern="1200" cap="none" spc="0" normalizeH="0" baseline="0" noProof="0" dirty="0">
              <a:ln>
                <a:solidFill>
                  <a:srgbClr val="A6A6A6">
                    <a:alpha val="0"/>
                  </a:srgb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CJK KR Light" panose="020B0300000000000000" pitchFamily="34" charset="-127"/>
              <a:ea typeface="Noto Sans CJK KR Light" panose="020B0300000000000000" pitchFamily="34" charset="-127"/>
              <a:cs typeface="+mn-cs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5F55CF1-BC7D-4FF3-9432-7F905C71F921}"/>
              </a:ext>
            </a:extLst>
          </p:cNvPr>
          <p:cNvGrpSpPr/>
          <p:nvPr/>
        </p:nvGrpSpPr>
        <p:grpSpPr>
          <a:xfrm>
            <a:off x="-18643" y="0"/>
            <a:ext cx="2265539" cy="6858000"/>
            <a:chOff x="-2280792" y="0"/>
            <a:chExt cx="2265539" cy="6858000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5429CFBB-1A8A-46E7-81CB-9AB480E1CE7E}"/>
                </a:ext>
              </a:extLst>
            </p:cNvPr>
            <p:cNvGrpSpPr/>
            <p:nvPr/>
          </p:nvGrpSpPr>
          <p:grpSpPr>
            <a:xfrm>
              <a:off x="-2280792" y="0"/>
              <a:ext cx="2265539" cy="6858000"/>
              <a:chOff x="-19050" y="0"/>
              <a:chExt cx="2265539" cy="6858000"/>
            </a:xfrm>
          </p:grpSpPr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9C87C43-5FDA-4812-B4B2-3460F3FC4C8C}"/>
                  </a:ext>
                </a:extLst>
              </p:cNvPr>
              <p:cNvSpPr/>
              <p:nvPr/>
            </p:nvSpPr>
            <p:spPr>
              <a:xfrm>
                <a:off x="0" y="0"/>
                <a:ext cx="2246489" cy="685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7C5B4008-34D8-4056-93F1-19483A9E42EF}"/>
                  </a:ext>
                </a:extLst>
              </p:cNvPr>
              <p:cNvCxnSpPr/>
              <p:nvPr/>
            </p:nvCxnSpPr>
            <p:spPr>
              <a:xfrm flipH="1">
                <a:off x="-19050" y="227647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F5A754BC-839A-4C07-BA54-99A988A443B9}"/>
                  </a:ext>
                </a:extLst>
              </p:cNvPr>
              <p:cNvCxnSpPr/>
              <p:nvPr/>
            </p:nvCxnSpPr>
            <p:spPr>
              <a:xfrm flipH="1">
                <a:off x="-19050" y="449770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E2E2C13-CD47-471B-A0C6-53FF821B1A70}"/>
                  </a:ext>
                </a:extLst>
              </p:cNvPr>
              <p:cNvCxnSpPr/>
              <p:nvPr/>
            </p:nvCxnSpPr>
            <p:spPr>
              <a:xfrm flipH="1">
                <a:off x="-19050" y="6372225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그래픽 161" descr="집">
                <a:extLst>
                  <a:ext uri="{FF2B5EF4-FFF2-40B4-BE49-F238E27FC236}">
                    <a16:creationId xmlns:a16="http://schemas.microsoft.com/office/drawing/2014/main" id="{9351E258-26A2-40C4-8CE0-6CAE5E5F5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2758" y="1023761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3" name="그래픽 162" descr="불꽃">
                <a:extLst>
                  <a:ext uri="{FF2B5EF4-FFF2-40B4-BE49-F238E27FC236}">
                    <a16:creationId xmlns:a16="http://schemas.microsoft.com/office/drawing/2014/main" id="{449C6B45-2F71-4513-BF9D-0C9370C8F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2758" y="1385170"/>
                <a:ext cx="244917" cy="244917"/>
              </a:xfrm>
              <a:prstGeom prst="rect">
                <a:avLst/>
              </a:prstGeom>
            </p:spPr>
          </p:pic>
          <p:pic>
            <p:nvPicPr>
              <p:cNvPr id="164" name="그래픽 163" descr="별">
                <a:extLst>
                  <a:ext uri="{FF2B5EF4-FFF2-40B4-BE49-F238E27FC236}">
                    <a16:creationId xmlns:a16="http://schemas.microsoft.com/office/drawing/2014/main" id="{20A30FA9-1DB7-4FCD-B85E-C0C44780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2758" y="1746579"/>
                <a:ext cx="244917" cy="244917"/>
              </a:xfrm>
              <a:prstGeom prst="rect">
                <a:avLst/>
              </a:prstGeom>
            </p:spPr>
          </p:pic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3EE9FC6C-2355-46F2-9C88-12D52E91C6F5}"/>
                  </a:ext>
                </a:extLst>
              </p:cNvPr>
              <p:cNvGrpSpPr/>
              <p:nvPr/>
            </p:nvGrpSpPr>
            <p:grpSpPr>
              <a:xfrm>
                <a:off x="217895" y="2636373"/>
                <a:ext cx="230504" cy="230504"/>
                <a:chOff x="1566319" y="2550086"/>
                <a:chExt cx="337400" cy="337400"/>
              </a:xfrm>
            </p:grpSpPr>
            <p:pic>
              <p:nvPicPr>
                <p:cNvPr id="187" name="그래픽 186" descr="새로 고침">
                  <a:extLst>
                    <a:ext uri="{FF2B5EF4-FFF2-40B4-BE49-F238E27FC236}">
                      <a16:creationId xmlns:a16="http://schemas.microsoft.com/office/drawing/2014/main" id="{E6D88029-6240-473F-879A-7F9413622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66319" y="2550086"/>
                  <a:ext cx="337400" cy="337400"/>
                </a:xfrm>
                <a:prstGeom prst="rect">
                  <a:avLst/>
                </a:prstGeom>
              </p:spPr>
            </p:pic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42CECB19-B40B-471E-BEB8-9FFE5B29521F}"/>
                    </a:ext>
                  </a:extLst>
                </p:cNvPr>
                <p:cNvSpPr/>
                <p:nvPr/>
              </p:nvSpPr>
              <p:spPr>
                <a:xfrm>
                  <a:off x="1735019" y="2664811"/>
                  <a:ext cx="46264" cy="107950"/>
                </a:xfrm>
                <a:custGeom>
                  <a:avLst/>
                  <a:gdLst>
                    <a:gd name="connsiteX0" fmla="*/ 0 w 76200"/>
                    <a:gd name="connsiteY0" fmla="*/ 0 h 177800"/>
                    <a:gd name="connsiteX1" fmla="*/ 0 w 76200"/>
                    <a:gd name="connsiteY1" fmla="*/ 101600 h 177800"/>
                    <a:gd name="connsiteX2" fmla="*/ 76200 w 76200"/>
                    <a:gd name="connsiteY2" fmla="*/ 177800 h 17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77800">
                      <a:moveTo>
                        <a:pt x="0" y="0"/>
                      </a:moveTo>
                      <a:lnTo>
                        <a:pt x="0" y="101600"/>
                      </a:lnTo>
                      <a:lnTo>
                        <a:pt x="76200" y="177800"/>
                      </a:lnTo>
                    </a:path>
                  </a:pathLst>
                </a:custGeom>
                <a:noFill/>
                <a:ln w="12700">
                  <a:solidFill>
                    <a:srgbClr val="A6A6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CC994E6-8EF4-4D42-94F8-688BF17D7393}"/>
                  </a:ext>
                </a:extLst>
              </p:cNvPr>
              <p:cNvSpPr txBox="1"/>
              <p:nvPr/>
            </p:nvSpPr>
            <p:spPr>
              <a:xfrm>
                <a:off x="529852" y="1007719"/>
                <a:ext cx="3701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홈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E2C7549-7EA2-4700-8479-88461F4AA5E5}"/>
                  </a:ext>
                </a:extLst>
              </p:cNvPr>
              <p:cNvSpPr txBox="1"/>
              <p:nvPr/>
            </p:nvSpPr>
            <p:spPr>
              <a:xfrm>
                <a:off x="529852" y="136912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spc="-12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LOGIN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63BA7A6-3430-4276-B053-4676C14337FC}"/>
                  </a:ext>
                </a:extLst>
              </p:cNvPr>
              <p:cNvSpPr txBox="1"/>
              <p:nvPr/>
            </p:nvSpPr>
            <p:spPr>
              <a:xfrm>
                <a:off x="529852" y="1742508"/>
                <a:ext cx="5987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VIDEO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B721221-D222-4DCA-952B-BBC64087492E}"/>
                  </a:ext>
                </a:extLst>
              </p:cNvPr>
              <p:cNvSpPr txBox="1"/>
              <p:nvPr/>
            </p:nvSpPr>
            <p:spPr>
              <a:xfrm>
                <a:off x="529852" y="2613125"/>
                <a:ext cx="1161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최근 본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0C49B3E-FBFB-47C2-BBAF-7E113AAE4D63}"/>
                  </a:ext>
                </a:extLst>
              </p:cNvPr>
              <p:cNvSpPr txBox="1"/>
              <p:nvPr/>
            </p:nvSpPr>
            <p:spPr>
              <a:xfrm>
                <a:off x="141090" y="2370842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라이브러리</a:t>
                </a:r>
              </a:p>
            </p:txBody>
          </p:sp>
          <p:pic>
            <p:nvPicPr>
              <p:cNvPr id="171" name="그래픽 170" descr="시계">
                <a:extLst>
                  <a:ext uri="{FF2B5EF4-FFF2-40B4-BE49-F238E27FC236}">
                    <a16:creationId xmlns:a16="http://schemas.microsoft.com/office/drawing/2014/main" id="{53E0AFCC-171C-4A5B-9A2A-2DE37F58F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10747" y="298690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2" name="그래픽 171" descr="왕관">
                <a:extLst>
                  <a:ext uri="{FF2B5EF4-FFF2-40B4-BE49-F238E27FC236}">
                    <a16:creationId xmlns:a16="http://schemas.microsoft.com/office/drawing/2014/main" id="{9FFC5ADE-6831-49F1-A668-5FBBF3DF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0747" y="3680846"/>
                <a:ext cx="244800" cy="244800"/>
              </a:xfrm>
              <a:prstGeom prst="rect">
                <a:avLst/>
              </a:prstGeom>
            </p:spPr>
          </p:pic>
          <p:pic>
            <p:nvPicPr>
              <p:cNvPr id="173" name="그래픽 172" descr="엄지 올리기">
                <a:extLst>
                  <a:ext uri="{FF2B5EF4-FFF2-40B4-BE49-F238E27FC236}">
                    <a16:creationId xmlns:a16="http://schemas.microsoft.com/office/drawing/2014/main" id="{ADFF28D4-586F-4278-820E-3583BF5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0747" y="3335066"/>
                <a:ext cx="244800" cy="244800"/>
              </a:xfrm>
              <a:prstGeom prst="rect">
                <a:avLst/>
              </a:prstGeom>
            </p:spPr>
          </p:pic>
          <p:sp>
            <p:nvSpPr>
              <p:cNvPr id="174" name="화살표: 갈매기형 수장 173">
                <a:extLst>
                  <a:ext uri="{FF2B5EF4-FFF2-40B4-BE49-F238E27FC236}">
                    <a16:creationId xmlns:a16="http://schemas.microsoft.com/office/drawing/2014/main" id="{6AC8A9B2-77F6-498B-9AEE-2FEF585FF48B}"/>
                  </a:ext>
                </a:extLst>
              </p:cNvPr>
              <p:cNvSpPr/>
              <p:nvPr/>
            </p:nvSpPr>
            <p:spPr>
              <a:xfrm rot="5400000">
                <a:off x="261937" y="4081393"/>
                <a:ext cx="142421" cy="142421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646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1A894C00-5C70-4CB6-AC92-8DBFB6B751B8}"/>
                  </a:ext>
                </a:extLst>
              </p:cNvPr>
              <p:cNvSpPr txBox="1"/>
              <p:nvPr/>
            </p:nvSpPr>
            <p:spPr>
              <a:xfrm>
                <a:off x="529852" y="2975788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나중에 볼 동영상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406E021-7F61-46ED-94DA-8CD9CB8E3496}"/>
                  </a:ext>
                </a:extLst>
              </p:cNvPr>
              <p:cNvSpPr txBox="1"/>
              <p:nvPr/>
            </p:nvSpPr>
            <p:spPr>
              <a:xfrm>
                <a:off x="529852" y="33163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DEB516C-BE49-4007-8838-1270C9B8FD96}"/>
                  </a:ext>
                </a:extLst>
              </p:cNvPr>
              <p:cNvSpPr txBox="1"/>
              <p:nvPr/>
            </p:nvSpPr>
            <p:spPr>
              <a:xfrm>
                <a:off x="529852" y="3670775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좋아요 표시한 동영상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5C78FAF-58FB-4D77-86FD-10C19444FF77}"/>
                  </a:ext>
                </a:extLst>
              </p:cNvPr>
              <p:cNvSpPr txBox="1"/>
              <p:nvPr/>
            </p:nvSpPr>
            <p:spPr>
              <a:xfrm>
                <a:off x="529852" y="401327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120" normalizeH="0" baseline="0" noProof="0" dirty="0" err="1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더보기</a:t>
                </a: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6F5C6A-E5FB-4DCC-BC31-47EDBCD5B7FF}"/>
                  </a:ext>
                </a:extLst>
              </p:cNvPr>
              <p:cNvSpPr txBox="1"/>
              <p:nvPr/>
            </p:nvSpPr>
            <p:spPr>
              <a:xfrm>
                <a:off x="272288" y="6479237"/>
                <a:ext cx="17019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Design 2018@ YPTLAB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E2F6DBC1-0699-4173-A7E1-C6A4CF1A370A}"/>
                  </a:ext>
                </a:extLst>
              </p:cNvPr>
              <p:cNvSpPr txBox="1"/>
              <p:nvPr/>
            </p:nvSpPr>
            <p:spPr>
              <a:xfrm>
                <a:off x="141090" y="4590274"/>
                <a:ext cx="8266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solidFill>
                        <a:srgbClr val="A6A6A6">
                          <a:alpha val="0"/>
                        </a:srgb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Noto Sans CJK KR Light" panose="020B0300000000000000" pitchFamily="34" charset="-127"/>
                    <a:ea typeface="Noto Sans CJK KR Light" panose="020B0300000000000000" pitchFamily="34" charset="-127"/>
                    <a:cs typeface="+mn-cs"/>
                  </a:rPr>
                  <a:t>구독</a:t>
                </a: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92F3B9A-514C-4D9C-B841-99B07AD5AB7A}"/>
                  </a:ext>
                </a:extLst>
              </p:cNvPr>
              <p:cNvSpPr/>
              <p:nvPr/>
            </p:nvSpPr>
            <p:spPr>
              <a:xfrm>
                <a:off x="210747" y="4961842"/>
                <a:ext cx="244800" cy="244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8AFA7177-C374-4203-8BF7-CE832FC112F4}"/>
                  </a:ext>
                </a:extLst>
              </p:cNvPr>
              <p:cNvSpPr/>
              <p:nvPr/>
            </p:nvSpPr>
            <p:spPr>
              <a:xfrm>
                <a:off x="210747" y="5362633"/>
                <a:ext cx="244800" cy="2448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73993DE8-7760-48BC-AB4B-703715BB61AE}"/>
                  </a:ext>
                </a:extLst>
              </p:cNvPr>
              <p:cNvSpPr/>
              <p:nvPr/>
            </p:nvSpPr>
            <p:spPr>
              <a:xfrm>
                <a:off x="210747" y="5763424"/>
                <a:ext cx="244800" cy="244800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97EFCB1-708C-4D18-9683-58A7B3EAEFC6}"/>
                  </a:ext>
                </a:extLst>
              </p:cNvPr>
              <p:cNvSpPr txBox="1"/>
              <p:nvPr/>
            </p:nvSpPr>
            <p:spPr>
              <a:xfrm>
                <a:off x="529852" y="4945742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D80E96EA-9186-4B13-973E-2890ED34FA76}"/>
                  </a:ext>
                </a:extLst>
              </p:cNvPr>
              <p:cNvSpPr txBox="1"/>
              <p:nvPr/>
            </p:nvSpPr>
            <p:spPr>
              <a:xfrm>
                <a:off x="526041" y="5346533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D0C3D38B-8DED-4FA7-9945-18519069F8EA}"/>
                  </a:ext>
                </a:extLst>
              </p:cNvPr>
              <p:cNvSpPr txBox="1"/>
              <p:nvPr/>
            </p:nvSpPr>
            <p:spPr>
              <a:xfrm>
                <a:off x="526041" y="5753319"/>
                <a:ext cx="1555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-120" normalizeH="0" baseline="0" noProof="0" dirty="0">
                  <a:ln>
                    <a:solidFill>
                      <a:srgbClr val="A6A6A6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+mn-cs"/>
                </a:endParaRPr>
              </a:p>
            </p:txBody>
          </p: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640E1D3A-87C2-44E3-9205-630FB8EA0F1C}"/>
                  </a:ext>
                </a:extLst>
              </p:cNvPr>
              <p:cNvCxnSpPr/>
              <p:nvPr/>
            </p:nvCxnSpPr>
            <p:spPr>
              <a:xfrm flipH="1">
                <a:off x="-19050" y="708932"/>
                <a:ext cx="2265539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A2F67C2A-65DC-4E6C-B0E1-B99EF53918B5}"/>
                </a:ext>
              </a:extLst>
            </p:cNvPr>
            <p:cNvGrpSpPr/>
            <p:nvPr/>
          </p:nvGrpSpPr>
          <p:grpSpPr>
            <a:xfrm>
              <a:off x="-2001747" y="276623"/>
              <a:ext cx="194117" cy="135373"/>
              <a:chOff x="253558" y="263526"/>
              <a:chExt cx="209992" cy="135373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32DAD0C7-67E1-40D2-9C55-E691532EAE60}"/>
                  </a:ext>
                </a:extLst>
              </p:cNvPr>
              <p:cNvCxnSpPr/>
              <p:nvPr/>
            </p:nvCxnSpPr>
            <p:spPr>
              <a:xfrm>
                <a:off x="253558" y="263526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id="{9D45DC6A-95C4-409E-990D-89D6E29D6F15}"/>
                  </a:ext>
                </a:extLst>
              </p:cNvPr>
              <p:cNvCxnSpPr/>
              <p:nvPr/>
            </p:nvCxnSpPr>
            <p:spPr>
              <a:xfrm>
                <a:off x="253558" y="331212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81B6E9D5-7BEA-4736-B4E8-7BCCCFE68CFA}"/>
                  </a:ext>
                </a:extLst>
              </p:cNvPr>
              <p:cNvCxnSpPr/>
              <p:nvPr/>
            </p:nvCxnSpPr>
            <p:spPr>
              <a:xfrm>
                <a:off x="253558" y="398899"/>
                <a:ext cx="209992" cy="0"/>
              </a:xfrm>
              <a:prstGeom prst="line">
                <a:avLst/>
              </a:prstGeom>
              <a:ln w="2540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그림 61" descr="텍스트, 클립아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0090B885-8BE1-476C-9FB3-6E2E9AE0D79E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0" y="252413"/>
            <a:ext cx="955621" cy="2446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A36E8E-C85C-451F-B536-1B89639005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70" y="1646127"/>
            <a:ext cx="3772426" cy="4496427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3EFCF7E-48FF-4A15-892C-82E22C541101}"/>
              </a:ext>
            </a:extLst>
          </p:cNvPr>
          <p:cNvSpPr/>
          <p:nvPr/>
        </p:nvSpPr>
        <p:spPr>
          <a:xfrm>
            <a:off x="5037593" y="4081393"/>
            <a:ext cx="1342103" cy="364625"/>
          </a:xfrm>
          <a:prstGeom prst="ellipse">
            <a:avLst/>
          </a:prstGeom>
          <a:noFill/>
          <a:ln w="28575">
            <a:solidFill>
              <a:srgbClr val="E22B1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0963F8F-07AD-42C1-A7B3-9CD3140FF388}"/>
              </a:ext>
            </a:extLst>
          </p:cNvPr>
          <p:cNvGrpSpPr/>
          <p:nvPr/>
        </p:nvGrpSpPr>
        <p:grpSpPr>
          <a:xfrm>
            <a:off x="4237994" y="968491"/>
            <a:ext cx="5215722" cy="445940"/>
            <a:chOff x="3851910" y="203665"/>
            <a:chExt cx="4168140" cy="281291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4CA71E6-BDAD-4C78-910B-050B14DFC54B}"/>
                </a:ext>
              </a:extLst>
            </p:cNvPr>
            <p:cNvGrpSpPr/>
            <p:nvPr/>
          </p:nvGrpSpPr>
          <p:grpSpPr>
            <a:xfrm>
              <a:off x="3851910" y="203665"/>
              <a:ext cx="4168140" cy="281291"/>
              <a:chOff x="3223260" y="169516"/>
              <a:chExt cx="4168140" cy="232472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AF7129A-D139-4B63-8887-5CF1BE9A1331}"/>
                  </a:ext>
                </a:extLst>
              </p:cNvPr>
              <p:cNvSpPr/>
              <p:nvPr/>
            </p:nvSpPr>
            <p:spPr>
              <a:xfrm>
                <a:off x="3223260" y="169516"/>
                <a:ext cx="4168140" cy="232472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9E6ADAD-2599-449A-A777-8E3D50E00EBF}"/>
                  </a:ext>
                </a:extLst>
              </p:cNvPr>
              <p:cNvSpPr/>
              <p:nvPr/>
            </p:nvSpPr>
            <p:spPr>
              <a:xfrm>
                <a:off x="6572250" y="169516"/>
                <a:ext cx="819150" cy="232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64" name="그래픽 63" descr="돋보기">
              <a:extLst>
                <a:ext uri="{FF2B5EF4-FFF2-40B4-BE49-F238E27FC236}">
                  <a16:creationId xmlns:a16="http://schemas.microsoft.com/office/drawing/2014/main" id="{E6A10822-B866-4251-9484-E80135F7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524750" y="258584"/>
              <a:ext cx="171450" cy="171450"/>
            </a:xfrm>
            <a:prstGeom prst="rect">
              <a:avLst/>
            </a:prstGeom>
          </p:spPr>
        </p:pic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BC1CDB4-8337-436A-BB58-E2026BCAE07A}"/>
              </a:ext>
            </a:extLst>
          </p:cNvPr>
          <p:cNvSpPr/>
          <p:nvPr/>
        </p:nvSpPr>
        <p:spPr>
          <a:xfrm>
            <a:off x="5037593" y="1077393"/>
            <a:ext cx="296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C181E"/>
                </a:solidFill>
                <a:latin typeface="AlternateGothic2 BT" panose="020B0608020202050204" pitchFamily="34" charset="0"/>
                <a:cs typeface="Arial" panose="020B0604020202020204" pitchFamily="34" charset="0"/>
              </a:rPr>
              <a:t>댓글 리스트 출력 기능 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536DFD8-5D08-464A-B407-01B339E2820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12" y="1978178"/>
            <a:ext cx="3772426" cy="95977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48BE8BB7-DC58-43C2-90C9-16F3C6EBBF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11" y="3466471"/>
            <a:ext cx="4715017" cy="2328222"/>
          </a:xfrm>
          <a:prstGeom prst="rect">
            <a:avLst/>
          </a:prstGeom>
        </p:spPr>
      </p:pic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FE17AE2-08B4-41B8-8DC4-2FD6CB93343F}"/>
              </a:ext>
            </a:extLst>
          </p:cNvPr>
          <p:cNvCxnSpPr/>
          <p:nvPr/>
        </p:nvCxnSpPr>
        <p:spPr>
          <a:xfrm>
            <a:off x="6716758" y="3185951"/>
            <a:ext cx="5115901" cy="0"/>
          </a:xfrm>
          <a:prstGeom prst="line">
            <a:avLst/>
          </a:prstGeom>
          <a:ln>
            <a:solidFill>
              <a:srgbClr val="A79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4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1562</Words>
  <Application>Microsoft Office PowerPoint</Application>
  <PresentationFormat>와이드스크린</PresentationFormat>
  <Paragraphs>816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AlternateGothic2 BT</vt:lpstr>
      <vt:lpstr>G마켓 산스 TTF Bold</vt:lpstr>
      <vt:lpstr>Noto Sans CJK KR Light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16272</dc:creator>
  <cp:lastModifiedBy>16272</cp:lastModifiedBy>
  <cp:revision>4</cp:revision>
  <dcterms:created xsi:type="dcterms:W3CDTF">2021-04-02T15:48:26Z</dcterms:created>
  <dcterms:modified xsi:type="dcterms:W3CDTF">2021-04-05T12:53:52Z</dcterms:modified>
</cp:coreProperties>
</file>